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9" r:id="rId11"/>
    <p:sldId id="268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ED8186-59D8-47BA-A323-CA00C14650C0}" v="11" dt="2023-09-08T14:41:02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o Siahaan" userId="a87d3b564efc7573" providerId="LiveId" clId="{A8ED8186-59D8-47BA-A323-CA00C14650C0}"/>
    <pc:docChg chg="custSel addSld delSld modSld">
      <pc:chgData name="Mico Siahaan" userId="a87d3b564efc7573" providerId="LiveId" clId="{A8ED8186-59D8-47BA-A323-CA00C14650C0}" dt="2023-09-08T14:41:43.723" v="266" actId="26606"/>
      <pc:docMkLst>
        <pc:docMk/>
      </pc:docMkLst>
      <pc:sldChg chg="modSp mod setBg">
        <pc:chgData name="Mico Siahaan" userId="a87d3b564efc7573" providerId="LiveId" clId="{A8ED8186-59D8-47BA-A323-CA00C14650C0}" dt="2023-09-08T14:41:32.421" v="264" actId="26606"/>
        <pc:sldMkLst>
          <pc:docMk/>
          <pc:sldMk cId="831422275" sldId="260"/>
        </pc:sldMkLst>
        <pc:spChg chg="mod">
          <ac:chgData name="Mico Siahaan" userId="a87d3b564efc7573" providerId="LiveId" clId="{A8ED8186-59D8-47BA-A323-CA00C14650C0}" dt="2023-09-08T14:41:32.421" v="264" actId="26606"/>
          <ac:spMkLst>
            <pc:docMk/>
            <pc:sldMk cId="831422275" sldId="260"/>
            <ac:spMk id="2" creationId="{930D5E87-FD79-E62C-F996-98C0FFA77924}"/>
          </ac:spMkLst>
        </pc:spChg>
        <pc:spChg chg="mod">
          <ac:chgData name="Mico Siahaan" userId="a87d3b564efc7573" providerId="LiveId" clId="{A8ED8186-59D8-47BA-A323-CA00C14650C0}" dt="2023-09-08T14:41:32.421" v="264" actId="26606"/>
          <ac:spMkLst>
            <pc:docMk/>
            <pc:sldMk cId="831422275" sldId="260"/>
            <ac:spMk id="3" creationId="{A4307633-5F79-0558-33ED-CD3C9C3028BD}"/>
          </ac:spMkLst>
        </pc:spChg>
        <pc:picChg chg="mod">
          <ac:chgData name="Mico Siahaan" userId="a87d3b564efc7573" providerId="LiveId" clId="{A8ED8186-59D8-47BA-A323-CA00C14650C0}" dt="2023-09-08T14:41:32.421" v="264" actId="26606"/>
          <ac:picMkLst>
            <pc:docMk/>
            <pc:sldMk cId="831422275" sldId="260"/>
            <ac:picMk id="6" creationId="{9EC5E62D-1E40-6D7E-90EE-75024E9693B8}"/>
          </ac:picMkLst>
        </pc:picChg>
      </pc:sldChg>
      <pc:sldChg chg="modSp del mod">
        <pc:chgData name="Mico Siahaan" userId="a87d3b564efc7573" providerId="LiveId" clId="{A8ED8186-59D8-47BA-A323-CA00C14650C0}" dt="2023-09-08T14:27:50.955" v="139" actId="2696"/>
        <pc:sldMkLst>
          <pc:docMk/>
          <pc:sldMk cId="2105632362" sldId="260"/>
        </pc:sldMkLst>
        <pc:spChg chg="mod">
          <ac:chgData name="Mico Siahaan" userId="a87d3b564efc7573" providerId="LiveId" clId="{A8ED8186-59D8-47BA-A323-CA00C14650C0}" dt="2023-09-08T13:52:40.111" v="4" actId="20577"/>
          <ac:spMkLst>
            <pc:docMk/>
            <pc:sldMk cId="2105632362" sldId="260"/>
            <ac:spMk id="2" creationId="{930D5E87-FD79-E62C-F996-98C0FFA77924}"/>
          </ac:spMkLst>
        </pc:spChg>
      </pc:sldChg>
      <pc:sldChg chg="modSp mod setBg">
        <pc:chgData name="Mico Siahaan" userId="a87d3b564efc7573" providerId="LiveId" clId="{A8ED8186-59D8-47BA-A323-CA00C14650C0}" dt="2023-09-08T14:41:40.072" v="265" actId="26606"/>
        <pc:sldMkLst>
          <pc:docMk/>
          <pc:sldMk cId="919488345" sldId="261"/>
        </pc:sldMkLst>
        <pc:spChg chg="mod">
          <ac:chgData name="Mico Siahaan" userId="a87d3b564efc7573" providerId="LiveId" clId="{A8ED8186-59D8-47BA-A323-CA00C14650C0}" dt="2023-09-08T14:41:40.072" v="265" actId="26606"/>
          <ac:spMkLst>
            <pc:docMk/>
            <pc:sldMk cId="919488345" sldId="261"/>
            <ac:spMk id="2" creationId="{2C29765C-8594-90D3-AFE9-F0ECF79E75D3}"/>
          </ac:spMkLst>
        </pc:spChg>
        <pc:spChg chg="mod">
          <ac:chgData name="Mico Siahaan" userId="a87d3b564efc7573" providerId="LiveId" clId="{A8ED8186-59D8-47BA-A323-CA00C14650C0}" dt="2023-09-08T14:41:40.072" v="265" actId="26606"/>
          <ac:spMkLst>
            <pc:docMk/>
            <pc:sldMk cId="919488345" sldId="261"/>
            <ac:spMk id="3" creationId="{A8718158-2667-A81F-549B-B735DEE53160}"/>
          </ac:spMkLst>
        </pc:spChg>
        <pc:picChg chg="mod">
          <ac:chgData name="Mico Siahaan" userId="a87d3b564efc7573" providerId="LiveId" clId="{A8ED8186-59D8-47BA-A323-CA00C14650C0}" dt="2023-09-08T14:41:40.072" v="265" actId="26606"/>
          <ac:picMkLst>
            <pc:docMk/>
            <pc:sldMk cId="919488345" sldId="261"/>
            <ac:picMk id="6" creationId="{BC756156-9A71-BB03-A2CE-4982F69B3928}"/>
          </ac:picMkLst>
        </pc:picChg>
      </pc:sldChg>
      <pc:sldChg chg="modSp del mod">
        <pc:chgData name="Mico Siahaan" userId="a87d3b564efc7573" providerId="LiveId" clId="{A8ED8186-59D8-47BA-A323-CA00C14650C0}" dt="2023-09-08T14:27:50.955" v="139" actId="2696"/>
        <pc:sldMkLst>
          <pc:docMk/>
          <pc:sldMk cId="2357789010" sldId="261"/>
        </pc:sldMkLst>
        <pc:spChg chg="mod">
          <ac:chgData name="Mico Siahaan" userId="a87d3b564efc7573" providerId="LiveId" clId="{A8ED8186-59D8-47BA-A323-CA00C14650C0}" dt="2023-09-08T13:55:26.025" v="8" actId="20577"/>
          <ac:spMkLst>
            <pc:docMk/>
            <pc:sldMk cId="2357789010" sldId="261"/>
            <ac:spMk id="3" creationId="{A8718158-2667-A81F-549B-B735DEE53160}"/>
          </ac:spMkLst>
        </pc:spChg>
      </pc:sldChg>
      <pc:sldChg chg="modSp mod setBg">
        <pc:chgData name="Mico Siahaan" userId="a87d3b564efc7573" providerId="LiveId" clId="{A8ED8186-59D8-47BA-A323-CA00C14650C0}" dt="2023-09-08T14:41:43.723" v="266" actId="26606"/>
        <pc:sldMkLst>
          <pc:docMk/>
          <pc:sldMk cId="396360034" sldId="262"/>
        </pc:sldMkLst>
        <pc:spChg chg="mod">
          <ac:chgData name="Mico Siahaan" userId="a87d3b564efc7573" providerId="LiveId" clId="{A8ED8186-59D8-47BA-A323-CA00C14650C0}" dt="2023-09-08T14:41:43.723" v="266" actId="26606"/>
          <ac:spMkLst>
            <pc:docMk/>
            <pc:sldMk cId="396360034" sldId="262"/>
            <ac:spMk id="2" creationId="{C717F2E4-87BA-FB11-4E9A-F34627AEEE39}"/>
          </ac:spMkLst>
        </pc:spChg>
        <pc:spChg chg="mod">
          <ac:chgData name="Mico Siahaan" userId="a87d3b564efc7573" providerId="LiveId" clId="{A8ED8186-59D8-47BA-A323-CA00C14650C0}" dt="2023-09-08T14:41:43.723" v="266" actId="26606"/>
          <ac:spMkLst>
            <pc:docMk/>
            <pc:sldMk cId="396360034" sldId="262"/>
            <ac:spMk id="3" creationId="{22A20409-4E35-4E3D-C699-080BDD3F51B9}"/>
          </ac:spMkLst>
        </pc:spChg>
        <pc:picChg chg="mod">
          <ac:chgData name="Mico Siahaan" userId="a87d3b564efc7573" providerId="LiveId" clId="{A8ED8186-59D8-47BA-A323-CA00C14650C0}" dt="2023-09-08T14:41:43.723" v="266" actId="26606"/>
          <ac:picMkLst>
            <pc:docMk/>
            <pc:sldMk cId="396360034" sldId="262"/>
            <ac:picMk id="10" creationId="{46AC33D9-FF33-CA1E-CF3C-75C9896BB886}"/>
          </ac:picMkLst>
        </pc:picChg>
      </pc:sldChg>
      <pc:sldChg chg="del">
        <pc:chgData name="Mico Siahaan" userId="a87d3b564efc7573" providerId="LiveId" clId="{A8ED8186-59D8-47BA-A323-CA00C14650C0}" dt="2023-09-08T14:27:50.955" v="139" actId="2696"/>
        <pc:sldMkLst>
          <pc:docMk/>
          <pc:sldMk cId="3552612318" sldId="262"/>
        </pc:sldMkLst>
      </pc:sldChg>
      <pc:sldChg chg="modSp mod">
        <pc:chgData name="Mico Siahaan" userId="a87d3b564efc7573" providerId="LiveId" clId="{A8ED8186-59D8-47BA-A323-CA00C14650C0}" dt="2023-09-08T13:56:03.121" v="13" actId="20577"/>
        <pc:sldMkLst>
          <pc:docMk/>
          <pc:sldMk cId="3068336530" sldId="263"/>
        </pc:sldMkLst>
        <pc:spChg chg="mod">
          <ac:chgData name="Mico Siahaan" userId="a87d3b564efc7573" providerId="LiveId" clId="{A8ED8186-59D8-47BA-A323-CA00C14650C0}" dt="2023-09-08T13:56:03.121" v="13" actId="20577"/>
          <ac:spMkLst>
            <pc:docMk/>
            <pc:sldMk cId="3068336530" sldId="263"/>
            <ac:spMk id="5" creationId="{BC61FB80-C64C-9BEA-9F4F-4D99916C5A71}"/>
          </ac:spMkLst>
        </pc:spChg>
      </pc:sldChg>
      <pc:sldChg chg="addSp delSp modSp mod setBg">
        <pc:chgData name="Mico Siahaan" userId="a87d3b564efc7573" providerId="LiveId" clId="{A8ED8186-59D8-47BA-A323-CA00C14650C0}" dt="2023-09-08T14:10:47.097" v="58" actId="26606"/>
        <pc:sldMkLst>
          <pc:docMk/>
          <pc:sldMk cId="2005859422" sldId="264"/>
        </pc:sldMkLst>
        <pc:spChg chg="add del mod">
          <ac:chgData name="Mico Siahaan" userId="a87d3b564efc7573" providerId="LiveId" clId="{A8ED8186-59D8-47BA-A323-CA00C14650C0}" dt="2023-09-08T14:10:09.549" v="40" actId="22"/>
          <ac:spMkLst>
            <pc:docMk/>
            <pc:sldMk cId="2005859422" sldId="264"/>
            <ac:spMk id="3" creationId="{6602E790-EF7A-B015-0480-B72CE9308378}"/>
          </ac:spMkLst>
        </pc:spChg>
        <pc:spChg chg="mod">
          <ac:chgData name="Mico Siahaan" userId="a87d3b564efc7573" providerId="LiveId" clId="{A8ED8186-59D8-47BA-A323-CA00C14650C0}" dt="2023-09-08T14:10:47.097" v="58" actId="26606"/>
          <ac:spMkLst>
            <pc:docMk/>
            <pc:sldMk cId="2005859422" sldId="264"/>
            <ac:spMk id="4" creationId="{BFA33DDE-F022-EAB0-D158-05DB8CDCB8B8}"/>
          </ac:spMkLst>
        </pc:spChg>
        <pc:spChg chg="mod">
          <ac:chgData name="Mico Siahaan" userId="a87d3b564efc7573" providerId="LiveId" clId="{A8ED8186-59D8-47BA-A323-CA00C14650C0}" dt="2023-09-08T14:10:47.097" v="58" actId="26606"/>
          <ac:spMkLst>
            <pc:docMk/>
            <pc:sldMk cId="2005859422" sldId="264"/>
            <ac:spMk id="5" creationId="{AF870020-EF77-6DF6-FDE1-0879A3C04EA2}"/>
          </ac:spMkLst>
        </pc:spChg>
        <pc:picChg chg="add mod ord">
          <ac:chgData name="Mico Siahaan" userId="a87d3b564efc7573" providerId="LiveId" clId="{A8ED8186-59D8-47BA-A323-CA00C14650C0}" dt="2023-09-08T14:10:47.097" v="58" actId="26606"/>
          <ac:picMkLst>
            <pc:docMk/>
            <pc:sldMk cId="2005859422" sldId="264"/>
            <ac:picMk id="7" creationId="{EDFE5F3F-15E3-BCC0-C327-AC4C1A19C340}"/>
          </ac:picMkLst>
        </pc:picChg>
        <pc:picChg chg="del">
          <ac:chgData name="Mico Siahaan" userId="a87d3b564efc7573" providerId="LiveId" clId="{A8ED8186-59D8-47BA-A323-CA00C14650C0}" dt="2023-09-08T13:56:40.689" v="39" actId="478"/>
          <ac:picMkLst>
            <pc:docMk/>
            <pc:sldMk cId="2005859422" sldId="264"/>
            <ac:picMk id="8" creationId="{727C981D-0055-FBD7-5D8D-E83016A70F90}"/>
          </ac:picMkLst>
        </pc:picChg>
        <pc:picChg chg="add mod">
          <ac:chgData name="Mico Siahaan" userId="a87d3b564efc7573" providerId="LiveId" clId="{A8ED8186-59D8-47BA-A323-CA00C14650C0}" dt="2023-09-08T14:10:47.097" v="58" actId="26606"/>
          <ac:picMkLst>
            <pc:docMk/>
            <pc:sldMk cId="2005859422" sldId="264"/>
            <ac:picMk id="10" creationId="{A5F9C671-A575-8BFA-963D-F5D54FB8309B}"/>
          </ac:picMkLst>
        </pc:picChg>
      </pc:sldChg>
      <pc:sldChg chg="modSp add mod">
        <pc:chgData name="Mico Siahaan" userId="a87d3b564efc7573" providerId="LiveId" clId="{A8ED8186-59D8-47BA-A323-CA00C14650C0}" dt="2023-09-08T14:12:00.473" v="62" actId="20577"/>
        <pc:sldMkLst>
          <pc:docMk/>
          <pc:sldMk cId="3227882625" sldId="265"/>
        </pc:sldMkLst>
        <pc:spChg chg="mod">
          <ac:chgData name="Mico Siahaan" userId="a87d3b564efc7573" providerId="LiveId" clId="{A8ED8186-59D8-47BA-A323-CA00C14650C0}" dt="2023-09-08T14:12:00.473" v="62" actId="20577"/>
          <ac:spMkLst>
            <pc:docMk/>
            <pc:sldMk cId="3227882625" sldId="265"/>
            <ac:spMk id="5" creationId="{BC61FB80-C64C-9BEA-9F4F-4D99916C5A71}"/>
          </ac:spMkLst>
        </pc:spChg>
      </pc:sldChg>
      <pc:sldChg chg="addSp delSp modSp mod setBg">
        <pc:chgData name="Mico Siahaan" userId="a87d3b564efc7573" providerId="LiveId" clId="{A8ED8186-59D8-47BA-A323-CA00C14650C0}" dt="2023-09-08T14:28:14.328" v="140" actId="20577"/>
        <pc:sldMkLst>
          <pc:docMk/>
          <pc:sldMk cId="1177734226" sldId="266"/>
        </pc:sldMkLst>
        <pc:spChg chg="mod">
          <ac:chgData name="Mico Siahaan" userId="a87d3b564efc7573" providerId="LiveId" clId="{A8ED8186-59D8-47BA-A323-CA00C14650C0}" dt="2023-09-08T14:21:01.074" v="65" actId="20577"/>
          <ac:spMkLst>
            <pc:docMk/>
            <pc:sldMk cId="1177734226" sldId="266"/>
            <ac:spMk id="4" creationId="{BFA33DDE-F022-EAB0-D158-05DB8CDCB8B8}"/>
          </ac:spMkLst>
        </pc:spChg>
        <pc:spChg chg="mod">
          <ac:chgData name="Mico Siahaan" userId="a87d3b564efc7573" providerId="LiveId" clId="{A8ED8186-59D8-47BA-A323-CA00C14650C0}" dt="2023-09-08T14:28:14.328" v="140" actId="20577"/>
          <ac:spMkLst>
            <pc:docMk/>
            <pc:sldMk cId="1177734226" sldId="266"/>
            <ac:spMk id="5" creationId="{AF870020-EF77-6DF6-FDE1-0879A3C04EA2}"/>
          </ac:spMkLst>
        </pc:spChg>
        <pc:picChg chg="add del mod">
          <ac:chgData name="Mico Siahaan" userId="a87d3b564efc7573" providerId="LiveId" clId="{A8ED8186-59D8-47BA-A323-CA00C14650C0}" dt="2023-09-08T14:22:05.338" v="132" actId="478"/>
          <ac:picMkLst>
            <pc:docMk/>
            <pc:sldMk cId="1177734226" sldId="266"/>
            <ac:picMk id="2" creationId="{4403D7CC-DE4E-6850-8541-097C17F2996F}"/>
          </ac:picMkLst>
        </pc:picChg>
        <pc:picChg chg="add mod">
          <ac:chgData name="Mico Siahaan" userId="a87d3b564efc7573" providerId="LiveId" clId="{A8ED8186-59D8-47BA-A323-CA00C14650C0}" dt="2023-09-08T14:22:27.709" v="138" actId="26606"/>
          <ac:picMkLst>
            <pc:docMk/>
            <pc:sldMk cId="1177734226" sldId="266"/>
            <ac:picMk id="6" creationId="{8856CF61-66DE-D642-D72C-EAEDBBF35618}"/>
          </ac:picMkLst>
        </pc:picChg>
        <pc:picChg chg="ord">
          <ac:chgData name="Mico Siahaan" userId="a87d3b564efc7573" providerId="LiveId" clId="{A8ED8186-59D8-47BA-A323-CA00C14650C0}" dt="2023-09-08T14:22:27.709" v="138" actId="26606"/>
          <ac:picMkLst>
            <pc:docMk/>
            <pc:sldMk cId="1177734226" sldId="266"/>
            <ac:picMk id="7" creationId="{EDFE5F3F-15E3-BCC0-C327-AC4C1A19C340}"/>
          </ac:picMkLst>
        </pc:picChg>
        <pc:picChg chg="del">
          <ac:chgData name="Mico Siahaan" userId="a87d3b564efc7573" providerId="LiveId" clId="{A8ED8186-59D8-47BA-A323-CA00C14650C0}" dt="2023-09-08T14:21:55.529" v="129" actId="478"/>
          <ac:picMkLst>
            <pc:docMk/>
            <pc:sldMk cId="1177734226" sldId="266"/>
            <ac:picMk id="10" creationId="{A5F9C671-A575-8BFA-963D-F5D54FB8309B}"/>
          </ac:picMkLst>
        </pc:picChg>
      </pc:sldChg>
      <pc:sldChg chg="modSp mod">
        <pc:chgData name="Mico Siahaan" userId="a87d3b564efc7573" providerId="LiveId" clId="{A8ED8186-59D8-47BA-A323-CA00C14650C0}" dt="2023-09-08T14:28:49.883" v="152" actId="5793"/>
        <pc:sldMkLst>
          <pc:docMk/>
          <pc:sldMk cId="4104350936" sldId="267"/>
        </pc:sldMkLst>
        <pc:spChg chg="mod">
          <ac:chgData name="Mico Siahaan" userId="a87d3b564efc7573" providerId="LiveId" clId="{A8ED8186-59D8-47BA-A323-CA00C14650C0}" dt="2023-09-08T14:28:49.883" v="152" actId="5793"/>
          <ac:spMkLst>
            <pc:docMk/>
            <pc:sldMk cId="4104350936" sldId="267"/>
            <ac:spMk id="5" creationId="{BC61FB80-C64C-9BEA-9F4F-4D99916C5A71}"/>
          </ac:spMkLst>
        </pc:spChg>
      </pc:sldChg>
      <pc:sldChg chg="modSp mod">
        <pc:chgData name="Mico Siahaan" userId="a87d3b564efc7573" providerId="LiveId" clId="{A8ED8186-59D8-47BA-A323-CA00C14650C0}" dt="2023-09-08T14:29:12.238" v="169" actId="20577"/>
        <pc:sldMkLst>
          <pc:docMk/>
          <pc:sldMk cId="2875000541" sldId="268"/>
        </pc:sldMkLst>
        <pc:spChg chg="mod">
          <ac:chgData name="Mico Siahaan" userId="a87d3b564efc7573" providerId="LiveId" clId="{A8ED8186-59D8-47BA-A323-CA00C14650C0}" dt="2023-09-08T14:29:03.060" v="156" actId="20577"/>
          <ac:spMkLst>
            <pc:docMk/>
            <pc:sldMk cId="2875000541" sldId="268"/>
            <ac:spMk id="4" creationId="{AE75D4F9-9295-84C3-BC26-7366432BADCA}"/>
          </ac:spMkLst>
        </pc:spChg>
        <pc:spChg chg="mod">
          <ac:chgData name="Mico Siahaan" userId="a87d3b564efc7573" providerId="LiveId" clId="{A8ED8186-59D8-47BA-A323-CA00C14650C0}" dt="2023-09-08T14:29:12.238" v="169" actId="20577"/>
          <ac:spMkLst>
            <pc:docMk/>
            <pc:sldMk cId="2875000541" sldId="268"/>
            <ac:spMk id="5" creationId="{BC61FB80-C64C-9BEA-9F4F-4D99916C5A71}"/>
          </ac:spMkLst>
        </pc:spChg>
      </pc:sldChg>
      <pc:sldChg chg="addSp delSp modSp mod">
        <pc:chgData name="Mico Siahaan" userId="a87d3b564efc7573" providerId="LiveId" clId="{A8ED8186-59D8-47BA-A323-CA00C14650C0}" dt="2023-09-08T14:41:16.707" v="261" actId="1076"/>
        <pc:sldMkLst>
          <pc:docMk/>
          <pc:sldMk cId="2596875323" sldId="269"/>
        </pc:sldMkLst>
        <pc:spChg chg="mod">
          <ac:chgData name="Mico Siahaan" userId="a87d3b564efc7573" providerId="LiveId" clId="{A8ED8186-59D8-47BA-A323-CA00C14650C0}" dt="2023-09-08T14:40:18.318" v="183" actId="20577"/>
          <ac:spMkLst>
            <pc:docMk/>
            <pc:sldMk cId="2596875323" sldId="269"/>
            <ac:spMk id="4" creationId="{BFA33DDE-F022-EAB0-D158-05DB8CDCB8B8}"/>
          </ac:spMkLst>
        </pc:spChg>
        <pc:spChg chg="mod">
          <ac:chgData name="Mico Siahaan" userId="a87d3b564efc7573" providerId="LiveId" clId="{A8ED8186-59D8-47BA-A323-CA00C14650C0}" dt="2023-09-08T14:40:50.331" v="255" actId="313"/>
          <ac:spMkLst>
            <pc:docMk/>
            <pc:sldMk cId="2596875323" sldId="269"/>
            <ac:spMk id="5" creationId="{AF870020-EF77-6DF6-FDE1-0879A3C04EA2}"/>
          </ac:spMkLst>
        </pc:spChg>
        <pc:picChg chg="add del">
          <ac:chgData name="Mico Siahaan" userId="a87d3b564efc7573" providerId="LiveId" clId="{A8ED8186-59D8-47BA-A323-CA00C14650C0}" dt="2023-09-08T14:41:06.060" v="258" actId="478"/>
          <ac:picMkLst>
            <pc:docMk/>
            <pc:sldMk cId="2596875323" sldId="269"/>
            <ac:picMk id="2" creationId="{C6578508-5CBF-75BB-DB01-7FCFB11274D3}"/>
          </ac:picMkLst>
        </pc:picChg>
        <pc:picChg chg="del">
          <ac:chgData name="Mico Siahaan" userId="a87d3b564efc7573" providerId="LiveId" clId="{A8ED8186-59D8-47BA-A323-CA00C14650C0}" dt="2023-09-08T14:40:59.897" v="256" actId="478"/>
          <ac:picMkLst>
            <pc:docMk/>
            <pc:sldMk cId="2596875323" sldId="269"/>
            <ac:picMk id="6" creationId="{8856CF61-66DE-D642-D72C-EAEDBBF35618}"/>
          </ac:picMkLst>
        </pc:picChg>
        <pc:picChg chg="add mod">
          <ac:chgData name="Mico Siahaan" userId="a87d3b564efc7573" providerId="LiveId" clId="{A8ED8186-59D8-47BA-A323-CA00C14650C0}" dt="2023-09-08T14:41:16.707" v="261" actId="1076"/>
          <ac:picMkLst>
            <pc:docMk/>
            <pc:sldMk cId="2596875323" sldId="269"/>
            <ac:picMk id="8" creationId="{E984DD38-CFFF-446E-8738-7A0C6158E23D}"/>
          </ac:picMkLst>
        </pc:picChg>
      </pc:sldChg>
    </pc:docChg>
  </pc:docChgLst>
  <pc:docChgLst>
    <pc:chgData name="Mico Siahaan" userId="a87d3b564efc7573" providerId="Windows Live" clId="Web-{DE8640D2-FAAF-4854-8F47-F2BAD82FC575}"/>
    <pc:docChg chg="modSld addMainMaster delMainMaster">
      <pc:chgData name="Mico Siahaan" userId="a87d3b564efc7573" providerId="Windows Live" clId="Web-{DE8640D2-FAAF-4854-8F47-F2BAD82FC575}" dt="2023-08-26T14:22:28.655" v="1"/>
      <pc:docMkLst>
        <pc:docMk/>
      </pc:docMkLst>
      <pc:sldChg chg="addSp modSp mod setBg modClrScheme chgLayout">
        <pc:chgData name="Mico Siahaan" userId="a87d3b564efc7573" providerId="Windows Live" clId="Web-{DE8640D2-FAAF-4854-8F47-F2BAD82FC575}" dt="2023-08-26T14:22:28.655" v="1"/>
        <pc:sldMkLst>
          <pc:docMk/>
          <pc:sldMk cId="359432696" sldId="256"/>
        </pc:sldMkLst>
        <pc:spChg chg="mod ord">
          <ac:chgData name="Mico Siahaan" userId="a87d3b564efc7573" providerId="Windows Live" clId="Web-{DE8640D2-FAAF-4854-8F47-F2BAD82FC575}" dt="2023-08-26T14:22:28.655" v="1"/>
          <ac:spMkLst>
            <pc:docMk/>
            <pc:sldMk cId="359432696" sldId="256"/>
            <ac:spMk id="2" creationId="{24369BCE-A64D-943A-C823-4DCEF2342AC2}"/>
          </ac:spMkLst>
        </pc:spChg>
        <pc:spChg chg="mod ord">
          <ac:chgData name="Mico Siahaan" userId="a87d3b564efc7573" providerId="Windows Live" clId="Web-{DE8640D2-FAAF-4854-8F47-F2BAD82FC575}" dt="2023-08-26T14:22:28.655" v="1"/>
          <ac:spMkLst>
            <pc:docMk/>
            <pc:sldMk cId="359432696" sldId="256"/>
            <ac:spMk id="3" creationId="{7C328469-D0BB-DA17-1974-F9DF7C3C516E}"/>
          </ac:spMkLst>
        </pc:spChg>
        <pc:spChg chg="add">
          <ac:chgData name="Mico Siahaan" userId="a87d3b564efc7573" providerId="Windows Live" clId="Web-{DE8640D2-FAAF-4854-8F47-F2BAD82FC575}" dt="2023-08-26T14:22:28.655" v="1"/>
          <ac:spMkLst>
            <pc:docMk/>
            <pc:sldMk cId="359432696" sldId="256"/>
            <ac:spMk id="8" creationId="{8D62164E-4528-40DB-BC26-D6DDE216A059}"/>
          </ac:spMkLst>
        </pc:spChg>
        <pc:spChg chg="add">
          <ac:chgData name="Mico Siahaan" userId="a87d3b564efc7573" providerId="Windows Live" clId="Web-{DE8640D2-FAAF-4854-8F47-F2BAD82FC575}" dt="2023-08-26T14:22:28.655" v="1"/>
          <ac:spMkLst>
            <pc:docMk/>
            <pc:sldMk cId="359432696" sldId="256"/>
            <ac:spMk id="10" creationId="{F30007FA-C6A2-43A0-8045-7016AEF81713}"/>
          </ac:spMkLst>
        </pc:spChg>
      </pc:sldChg>
      <pc:sldChg chg="modSp mod modClrScheme chgLayout">
        <pc:chgData name="Mico Siahaan" userId="a87d3b564efc7573" providerId="Windows Live" clId="Web-{DE8640D2-FAAF-4854-8F47-F2BAD82FC575}" dt="2023-08-26T14:22:17.577" v="0"/>
        <pc:sldMkLst>
          <pc:docMk/>
          <pc:sldMk cId="2256102188" sldId="257"/>
        </pc:sldMkLst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2256102188" sldId="257"/>
            <ac:spMk id="4" creationId="{AE75D4F9-9295-84C3-BC26-7366432BADCA}"/>
          </ac:spMkLst>
        </pc:spChg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2256102188" sldId="257"/>
            <ac:spMk id="5" creationId="{BC61FB80-C64C-9BEA-9F4F-4D99916C5A71}"/>
          </ac:spMkLst>
        </pc:spChg>
      </pc:sldChg>
      <pc:sldChg chg="modSp mod modClrScheme chgLayout">
        <pc:chgData name="Mico Siahaan" userId="a87d3b564efc7573" providerId="Windows Live" clId="Web-{DE8640D2-FAAF-4854-8F47-F2BAD82FC575}" dt="2023-08-26T14:22:17.577" v="0"/>
        <pc:sldMkLst>
          <pc:docMk/>
          <pc:sldMk cId="4124399745" sldId="258"/>
        </pc:sldMkLst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4124399745" sldId="258"/>
            <ac:spMk id="4" creationId="{BFA33DDE-F022-EAB0-D158-05DB8CDCB8B8}"/>
          </ac:spMkLst>
        </pc:spChg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4124399745" sldId="258"/>
            <ac:spMk id="5" creationId="{AF870020-EF77-6DF6-FDE1-0879A3C04EA2}"/>
          </ac:spMkLst>
        </pc:spChg>
        <pc:picChg chg="mod ord">
          <ac:chgData name="Mico Siahaan" userId="a87d3b564efc7573" providerId="Windows Live" clId="Web-{DE8640D2-FAAF-4854-8F47-F2BAD82FC575}" dt="2023-08-26T14:22:17.577" v="0"/>
          <ac:picMkLst>
            <pc:docMk/>
            <pc:sldMk cId="4124399745" sldId="258"/>
            <ac:picMk id="8" creationId="{727C981D-0055-FBD7-5D8D-E83016A70F90}"/>
          </ac:picMkLst>
        </pc:picChg>
      </pc:sldChg>
      <pc:sldChg chg="modSp mod modClrScheme chgLayout">
        <pc:chgData name="Mico Siahaan" userId="a87d3b564efc7573" providerId="Windows Live" clId="Web-{DE8640D2-FAAF-4854-8F47-F2BAD82FC575}" dt="2023-08-26T14:22:17.577" v="0"/>
        <pc:sldMkLst>
          <pc:docMk/>
          <pc:sldMk cId="3145110681" sldId="259"/>
        </pc:sldMkLst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3145110681" sldId="259"/>
            <ac:spMk id="4" creationId="{A757DB6B-F6C7-D193-86E9-BE35C77F8582}"/>
          </ac:spMkLst>
        </pc:spChg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3145110681" sldId="259"/>
            <ac:spMk id="5" creationId="{073B2E9F-3422-AF06-8906-03BD1983E6DC}"/>
          </ac:spMkLst>
        </pc:spChg>
        <pc:picChg chg="mod ord">
          <ac:chgData name="Mico Siahaan" userId="a87d3b564efc7573" providerId="Windows Live" clId="Web-{DE8640D2-FAAF-4854-8F47-F2BAD82FC575}" dt="2023-08-26T14:22:17.577" v="0"/>
          <ac:picMkLst>
            <pc:docMk/>
            <pc:sldMk cId="3145110681" sldId="259"/>
            <ac:picMk id="8" creationId="{5B04D229-6600-AAA4-40FE-D71898B7A661}"/>
          </ac:picMkLst>
        </pc:picChg>
      </pc:sldChg>
      <pc:sldChg chg="modSp mod modClrScheme chgLayout">
        <pc:chgData name="Mico Siahaan" userId="a87d3b564efc7573" providerId="Windows Live" clId="Web-{DE8640D2-FAAF-4854-8F47-F2BAD82FC575}" dt="2023-08-26T14:22:17.577" v="0"/>
        <pc:sldMkLst>
          <pc:docMk/>
          <pc:sldMk cId="2105632362" sldId="260"/>
        </pc:sldMkLst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2105632362" sldId="260"/>
            <ac:spMk id="2" creationId="{930D5E87-FD79-E62C-F996-98C0FFA77924}"/>
          </ac:spMkLst>
        </pc:spChg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2105632362" sldId="260"/>
            <ac:spMk id="3" creationId="{A4307633-5F79-0558-33ED-CD3C9C3028BD}"/>
          </ac:spMkLst>
        </pc:spChg>
        <pc:picChg chg="mod ord">
          <ac:chgData name="Mico Siahaan" userId="a87d3b564efc7573" providerId="Windows Live" clId="Web-{DE8640D2-FAAF-4854-8F47-F2BAD82FC575}" dt="2023-08-26T14:22:17.577" v="0"/>
          <ac:picMkLst>
            <pc:docMk/>
            <pc:sldMk cId="2105632362" sldId="260"/>
            <ac:picMk id="6" creationId="{9EC5E62D-1E40-6D7E-90EE-75024E9693B8}"/>
          </ac:picMkLst>
        </pc:picChg>
      </pc:sldChg>
      <pc:sldChg chg="modSp mod modClrScheme chgLayout">
        <pc:chgData name="Mico Siahaan" userId="a87d3b564efc7573" providerId="Windows Live" clId="Web-{DE8640D2-FAAF-4854-8F47-F2BAD82FC575}" dt="2023-08-26T14:22:17.577" v="0"/>
        <pc:sldMkLst>
          <pc:docMk/>
          <pc:sldMk cId="2357789010" sldId="261"/>
        </pc:sldMkLst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2357789010" sldId="261"/>
            <ac:spMk id="2" creationId="{2C29765C-8594-90D3-AFE9-F0ECF79E75D3}"/>
          </ac:spMkLst>
        </pc:spChg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2357789010" sldId="261"/>
            <ac:spMk id="3" creationId="{A8718158-2667-A81F-549B-B735DEE53160}"/>
          </ac:spMkLst>
        </pc:spChg>
        <pc:picChg chg="mod ord">
          <ac:chgData name="Mico Siahaan" userId="a87d3b564efc7573" providerId="Windows Live" clId="Web-{DE8640D2-FAAF-4854-8F47-F2BAD82FC575}" dt="2023-08-26T14:22:17.577" v="0"/>
          <ac:picMkLst>
            <pc:docMk/>
            <pc:sldMk cId="2357789010" sldId="261"/>
            <ac:picMk id="6" creationId="{BC756156-9A71-BB03-A2CE-4982F69B3928}"/>
          </ac:picMkLst>
        </pc:picChg>
      </pc:sldChg>
      <pc:sldChg chg="modSp mod modClrScheme chgLayout">
        <pc:chgData name="Mico Siahaan" userId="a87d3b564efc7573" providerId="Windows Live" clId="Web-{DE8640D2-FAAF-4854-8F47-F2BAD82FC575}" dt="2023-08-26T14:22:17.577" v="0"/>
        <pc:sldMkLst>
          <pc:docMk/>
          <pc:sldMk cId="3552612318" sldId="262"/>
        </pc:sldMkLst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3552612318" sldId="262"/>
            <ac:spMk id="2" creationId="{C717F2E4-87BA-FB11-4E9A-F34627AEEE39}"/>
          </ac:spMkLst>
        </pc:spChg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3552612318" sldId="262"/>
            <ac:spMk id="3" creationId="{22A20409-4E35-4E3D-C699-080BDD3F51B9}"/>
          </ac:spMkLst>
        </pc:spChg>
      </pc:sldChg>
      <pc:sldMasterChg chg="del delSldLayout">
        <pc:chgData name="Mico Siahaan" userId="a87d3b564efc7573" providerId="Windows Live" clId="Web-{DE8640D2-FAAF-4854-8F47-F2BAD82FC575}" dt="2023-08-26T14:22:17.577" v="0"/>
        <pc:sldMasterMkLst>
          <pc:docMk/>
          <pc:sldMasterMk cId="3233851838" sldId="2147483648"/>
        </pc:sldMasterMkLst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896370492" sldId="2147483649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2874329782" sldId="2147483650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3649059349" sldId="2147483651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4292949541" sldId="2147483652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3086886626" sldId="2147483653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2865141904" sldId="2147483654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1418884491" sldId="2147483655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1129193967" sldId="2147483656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517153568" sldId="2147483657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2151179411" sldId="2147483658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2819894752" sldId="2147483659"/>
          </pc:sldLayoutMkLst>
        </pc:sldLayoutChg>
      </pc:sldMasterChg>
      <pc:sldMasterChg chg="add addSldLayout modSldLayout">
        <pc:chgData name="Mico Siahaan" userId="a87d3b564efc7573" providerId="Windows Live" clId="Web-{DE8640D2-FAAF-4854-8F47-F2BAD82FC575}" dt="2023-08-26T14:22:17.577" v="0"/>
        <pc:sldMasterMkLst>
          <pc:docMk/>
          <pc:sldMasterMk cId="1251939417" sldId="2147483660"/>
        </pc:sldMasterMkLst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904001645" sldId="2147483661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684501070" sldId="2147483662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98247743" sldId="2147483663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4013259633" sldId="2147483664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685508322" sldId="2147483665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3794065546" sldId="2147483666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2317628512" sldId="2147483667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453131410" sldId="2147483668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2833736544" sldId="2147483669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3168142658" sldId="2147483670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2751314516" sldId="2147483671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1562105784" sldId="2147483672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724795619" sldId="2147483673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1663112169" sldId="2147483674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3629036885" sldId="2147483675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2596655793" sldId="2147483676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4268245634" sldId="214748367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00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4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14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05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795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12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036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55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24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0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4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5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0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6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62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3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3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39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369BCE-A64D-943A-C823-4DCEF2342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65974"/>
            <a:ext cx="8676222" cy="3643822"/>
          </a:xfrm>
        </p:spPr>
        <p:txBody>
          <a:bodyPr anchor="ctr">
            <a:normAutofit/>
          </a:bodyPr>
          <a:lstStyle/>
          <a:p>
            <a:r>
              <a:rPr lang="en-US" sz="6600"/>
              <a:t>Belajar Python</a:t>
            </a:r>
            <a:endParaRPr lang="en-MY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28469-D0BB-DA17-1974-F9DF7C3C5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42384"/>
            <a:ext cx="8676222" cy="628260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E6E6E6"/>
                </a:solidFill>
              </a:rPr>
              <a:t>Robotik SIKL</a:t>
            </a:r>
            <a:endParaRPr lang="en-MY" sz="2800">
              <a:solidFill>
                <a:srgbClr val="E6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32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A33DDE-F022-EAB0-D158-05DB8CDC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dictionary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870020-EF77-6DF6-FDE1-0879A3C04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Collection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lain: string, </a:t>
            </a:r>
            <a:r>
              <a:rPr lang="en-US" dirty="0" err="1"/>
              <a:t>bilangan</a:t>
            </a:r>
            <a:endParaRPr lang="en-US" dirty="0"/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indeks</a:t>
            </a:r>
            <a:r>
              <a:rPr lang="en-US" dirty="0"/>
              <a:t>, </a:t>
            </a:r>
            <a:r>
              <a:rPr lang="en-US" dirty="0" err="1"/>
              <a:t>menggunakan</a:t>
            </a:r>
            <a:r>
              <a:rPr lang="en-US" dirty="0"/>
              <a:t> ‘key’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FE5F3F-15E3-BCC0-C327-AC4C1A19C3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08990" y="4229085"/>
            <a:ext cx="46" cy="3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84DD38-CFFF-446E-8738-7A0C6158E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855548"/>
            <a:ext cx="6848943" cy="5146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75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75D4F9-9295-84C3-BC26-7366432B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1FB80-C64C-9BEA-9F4F-4D99916C5A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For, while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7500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5E87-FD79-E62C-F996-98C0FFA77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for dan range()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7633-5F79-0558-33ED-CD3C9C302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range(): </a:t>
            </a:r>
            <a:r>
              <a:rPr lang="en-US"/>
              <a:t>fungsi</a:t>
            </a:r>
            <a:r>
              <a:rPr lang="en-US" dirty="0"/>
              <a:t> “</a:t>
            </a:r>
            <a:r>
              <a:rPr lang="en-US"/>
              <a:t>bawaan</a:t>
            </a:r>
            <a:r>
              <a:rPr lang="en-US" dirty="0"/>
              <a:t>” (</a:t>
            </a:r>
            <a:r>
              <a:rPr lang="en-US" i="1" dirty="0"/>
              <a:t>built-in function</a:t>
            </a:r>
            <a:r>
              <a:rPr lang="en-US" dirty="0"/>
              <a:t>) yang </a:t>
            </a:r>
            <a:r>
              <a:rPr lang="en-US"/>
              <a:t>menghasilkan</a:t>
            </a:r>
            <a:r>
              <a:rPr lang="en-US" dirty="0"/>
              <a:t>  </a:t>
            </a:r>
            <a:r>
              <a:rPr lang="en-US"/>
              <a:t>objek</a:t>
            </a:r>
            <a:r>
              <a:rPr lang="en-US" dirty="0"/>
              <a:t> ‘range’</a:t>
            </a:r>
          </a:p>
          <a:p>
            <a:r>
              <a:rPr lang="en-US" dirty="0"/>
              <a:t>For: </a:t>
            </a:r>
            <a:r>
              <a:rPr lang="en-US"/>
              <a:t>iterasi</a:t>
            </a:r>
            <a:r>
              <a:rPr lang="en-US" dirty="0"/>
              <a:t> </a:t>
            </a:r>
            <a:r>
              <a:rPr lang="en-US"/>
              <a:t>objek</a:t>
            </a:r>
            <a:r>
              <a:rPr lang="en-US" dirty="0"/>
              <a:t> yang </a:t>
            </a:r>
            <a:r>
              <a:rPr lang="en-US"/>
              <a:t>dapat</a:t>
            </a:r>
            <a:r>
              <a:rPr lang="en-US" dirty="0"/>
              <a:t> </a:t>
            </a:r>
            <a:r>
              <a:rPr lang="en-US"/>
              <a:t>diiterasi</a:t>
            </a:r>
            <a:r>
              <a:rPr lang="en-US" dirty="0"/>
              <a:t>, </a:t>
            </a:r>
            <a:r>
              <a:rPr lang="en-US"/>
              <a:t>misalnya</a:t>
            </a:r>
            <a:r>
              <a:rPr lang="en-US" dirty="0"/>
              <a:t> list, tuple, dictionary, string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C5E62D-1E40-6D7E-90EE-75024E9693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30994" y="1055657"/>
            <a:ext cx="6916633" cy="442664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831422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9765C-8594-90D3-AFE9-F0ECF79E7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len()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18158-2667-A81F-549B-B735DEE53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64106" y="4365523"/>
            <a:ext cx="3369132" cy="17930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len(): fungsi Bawaan yang menunjukkan panjang dari iterable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756156-9A71-BB03-A2CE-4982F69B39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6915" y="2246537"/>
            <a:ext cx="6915663" cy="236861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919488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F2E4-87BA-FB11-4E9A-F34627AEE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while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20409-4E35-4E3D-C699-080BDD3F5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64106" y="4365523"/>
            <a:ext cx="3369132" cy="17930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rPr>
              <a:t>Iterasi selama sebuah kondisi tepat (while True)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AC33D9-FF33-CA1E-CF3C-75C9896BB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15" y="2004489"/>
            <a:ext cx="6915663" cy="2852710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9636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75D4F9-9295-84C3-BC26-7366432B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1FB80-C64C-9BEA-9F4F-4D99916C5A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5610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A33DDE-F022-EAB0-D158-05DB8CDCB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List, Python Workhorse</a:t>
            </a:r>
            <a:endParaRPr lang="en-MY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870020-EF77-6DF6-FDE1-0879A3C04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86300" cy="4351338"/>
          </a:xfrm>
        </p:spPr>
        <p:txBody>
          <a:bodyPr/>
          <a:lstStyle/>
          <a:p>
            <a:r>
              <a:rPr lang="en-US" dirty="0"/>
              <a:t>Collections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lain: string, </a:t>
            </a:r>
            <a:r>
              <a:rPr lang="en-US" dirty="0" err="1"/>
              <a:t>bilangan</a:t>
            </a:r>
            <a:r>
              <a:rPr lang="en-US" dirty="0"/>
              <a:t>, </a:t>
            </a:r>
            <a:r>
              <a:rPr lang="en-US" dirty="0" err="1"/>
              <a:t>bahkan</a:t>
            </a:r>
            <a:r>
              <a:rPr lang="en-US" dirty="0"/>
              <a:t> list lain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27C981D-0055-FBD7-5D8D-E83016A70F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15025" y="2339775"/>
            <a:ext cx="5990328" cy="2622749"/>
          </a:xfrm>
        </p:spPr>
      </p:pic>
    </p:spTree>
    <p:extLst>
      <p:ext uri="{BB962C8B-B14F-4D97-AF65-F5344CB8AC3E}">
        <p14:creationId xmlns:p14="http://schemas.microsoft.com/office/powerpoint/2010/main" val="412439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57DB6B-F6C7-D193-86E9-BE35C77F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  <a:endParaRPr lang="en-MY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3B2E9F-3422-AF06-8906-03BD1983E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38625" cy="4351338"/>
          </a:xfrm>
        </p:spPr>
        <p:txBody>
          <a:bodyPr/>
          <a:lstStyle/>
          <a:p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list</a:t>
            </a:r>
          </a:p>
          <a:p>
            <a:r>
              <a:rPr lang="en-US" dirty="0"/>
              <a:t>Awal: 0</a:t>
            </a:r>
            <a:endParaRPr lang="en-MY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04D229-6600-AAA4-40FE-D71898B7A6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62803" y="1825625"/>
            <a:ext cx="6375617" cy="3167063"/>
          </a:xfrm>
        </p:spPr>
      </p:pic>
    </p:spTree>
    <p:extLst>
      <p:ext uri="{BB962C8B-B14F-4D97-AF65-F5344CB8AC3E}">
        <p14:creationId xmlns:p14="http://schemas.microsoft.com/office/powerpoint/2010/main" val="314511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75D4F9-9295-84C3-BC26-7366432B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1FB80-C64C-9BEA-9F4F-4D99916C5A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tuple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68336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A33DDE-F022-EAB0-D158-05DB8CDC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Tuple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870020-EF77-6DF6-FDE1-0879A3C04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Collections</a:t>
            </a:r>
          </a:p>
          <a:p>
            <a:r>
              <a:rPr lang="en-US"/>
              <a:t>Dapat</a:t>
            </a:r>
            <a:r>
              <a:rPr lang="en-US" dirty="0"/>
              <a:t> </a:t>
            </a:r>
            <a:r>
              <a:rPr lang="en-US"/>
              <a:t>memuat</a:t>
            </a:r>
            <a:r>
              <a:rPr lang="en-US" dirty="0"/>
              <a:t> </a:t>
            </a:r>
            <a:r>
              <a:rPr lang="en-US"/>
              <a:t>tipe</a:t>
            </a:r>
            <a:r>
              <a:rPr lang="en-US" dirty="0"/>
              <a:t> data lain: string, </a:t>
            </a:r>
            <a:r>
              <a:rPr lang="en-US"/>
              <a:t>bilangan</a:t>
            </a:r>
            <a:r>
              <a:rPr lang="en-US" dirty="0"/>
              <a:t>, </a:t>
            </a:r>
            <a:r>
              <a:rPr lang="en-US"/>
              <a:t>bahkan</a:t>
            </a:r>
            <a:r>
              <a:rPr lang="en-US" dirty="0"/>
              <a:t> tuple lain</a:t>
            </a:r>
          </a:p>
          <a:p>
            <a:r>
              <a:rPr lang="en-US" dirty="0"/>
              <a:t>Immutable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F9C671-A575-8BFA-963D-F5D54FB83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1050527"/>
            <a:ext cx="6916633" cy="4436904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FE5F3F-15E3-BCC0-C327-AC4C1A19C3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608990" y="4229085"/>
            <a:ext cx="46" cy="30"/>
          </a:xfrm>
        </p:spPr>
      </p:pic>
    </p:spTree>
    <p:extLst>
      <p:ext uri="{BB962C8B-B14F-4D97-AF65-F5344CB8AC3E}">
        <p14:creationId xmlns:p14="http://schemas.microsoft.com/office/powerpoint/2010/main" val="2005859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75D4F9-9295-84C3-BC26-7366432B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1FB80-C64C-9BEA-9F4F-4D99916C5A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227882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A33DDE-F022-EAB0-D158-05DB8CDC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192" y="609600"/>
            <a:ext cx="3643674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870020-EF77-6DF6-FDE1-0879A3C04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192" y="2666999"/>
            <a:ext cx="3643674" cy="32162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Collection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lain: string, </a:t>
            </a:r>
            <a:r>
              <a:rPr lang="en-US" dirty="0" err="1"/>
              <a:t>bilangan</a:t>
            </a:r>
            <a:endParaRPr lang="en-US" dirty="0"/>
          </a:p>
          <a:p>
            <a:r>
              <a:rPr lang="en-US" dirty="0"/>
              <a:t>Member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unik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56CF61-66DE-D642-D72C-EAEDBBF35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994" y="1449915"/>
            <a:ext cx="6916633" cy="3638129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DFE5F3F-15E3-BCC0-C327-AC4C1A19C3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608990" y="4229085"/>
            <a:ext cx="46" cy="30"/>
          </a:xfrm>
        </p:spPr>
      </p:pic>
    </p:spTree>
    <p:extLst>
      <p:ext uri="{BB962C8B-B14F-4D97-AF65-F5344CB8AC3E}">
        <p14:creationId xmlns:p14="http://schemas.microsoft.com/office/powerpoint/2010/main" val="1177734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75D4F9-9295-84C3-BC26-7366432B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1FB80-C64C-9BEA-9F4F-4D99916C5A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04350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Metadata/LabelInfo.xml><?xml version="1.0" encoding="utf-8"?>
<clbl:labelList xmlns:clbl="http://schemas.microsoft.com/office/2020/mipLabelMetadata">
  <clbl:label id="{d546e5e1-5d42-4630-bacd-c69bfdcbd5e8}" enabled="1" method="Standard" siteId="{96ece526-9c7d-48b0-8daf-8b93c90a5d1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149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Mesh</vt:lpstr>
      <vt:lpstr>Belajar Python</vt:lpstr>
      <vt:lpstr>Collection</vt:lpstr>
      <vt:lpstr>List, Python Workhorse</vt:lpstr>
      <vt:lpstr>Index</vt:lpstr>
      <vt:lpstr>Collection</vt:lpstr>
      <vt:lpstr>Tuple</vt:lpstr>
      <vt:lpstr>Collection</vt:lpstr>
      <vt:lpstr>SET</vt:lpstr>
      <vt:lpstr>Collection</vt:lpstr>
      <vt:lpstr>dictionary</vt:lpstr>
      <vt:lpstr>LOOP</vt:lpstr>
      <vt:lpstr>for dan range()</vt:lpstr>
      <vt:lpstr>len() </vt:lpstr>
      <vt:lpstr>while …</vt:lpstr>
    </vt:vector>
  </TitlesOfParts>
  <Company>Honeywell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Belajar Python</dc:title>
  <dc:creator>Siahaan, Mico</dc:creator>
  <cp:lastModifiedBy>Mico Siahaan</cp:lastModifiedBy>
  <cp:revision>5</cp:revision>
  <dcterms:created xsi:type="dcterms:W3CDTF">2023-08-19T01:26:31Z</dcterms:created>
  <dcterms:modified xsi:type="dcterms:W3CDTF">2023-09-08T14:41:44Z</dcterms:modified>
</cp:coreProperties>
</file>