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D8186-59D8-47BA-A323-CA00C14650C0}" v="11" dt="2023-09-08T14:41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LiveId" clId="{A8ED8186-59D8-47BA-A323-CA00C14650C0}"/>
    <pc:docChg chg="undo custSel addSld delSld modSld">
      <pc:chgData name="Mico Siahaan" userId="a87d3b564efc7573" providerId="LiveId" clId="{A8ED8186-59D8-47BA-A323-CA00C14650C0}" dt="2023-09-09T14:16:56.666" v="481" actId="26606"/>
      <pc:docMkLst>
        <pc:docMk/>
      </pc:docMkLst>
      <pc:sldChg chg="addSp delSp modSp mod setBg">
        <pc:chgData name="Mico Siahaan" userId="a87d3b564efc7573" providerId="LiveId" clId="{A8ED8186-59D8-47BA-A323-CA00C14650C0}" dt="2023-09-09T13:53:04.247" v="269" actId="26606"/>
        <pc:sldMkLst>
          <pc:docMk/>
          <pc:sldMk cId="4124399745" sldId="258"/>
        </pc:sldMkLst>
        <pc:spChg chg="add del mod">
          <ac:chgData name="Mico Siahaan" userId="a87d3b564efc7573" providerId="LiveId" clId="{A8ED8186-59D8-47BA-A323-CA00C14650C0}" dt="2023-09-09T13:53:02.073" v="268" actId="22"/>
          <ac:spMkLst>
            <pc:docMk/>
            <pc:sldMk cId="4124399745" sldId="258"/>
            <ac:spMk id="3" creationId="{9F3C6880-C4F7-930A-5B5D-53B543998839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3:04.247" v="269" actId="26606"/>
          <ac:spMkLst>
            <pc:docMk/>
            <pc:sldMk cId="4124399745" sldId="258"/>
            <ac:spMk id="5" creationId="{AF870020-EF77-6DF6-FDE1-0879A3C04EA2}"/>
          </ac:spMkLst>
        </pc:spChg>
        <pc:picChg chg="add mod ord">
          <ac:chgData name="Mico Siahaan" userId="a87d3b564efc7573" providerId="LiveId" clId="{A8ED8186-59D8-47BA-A323-CA00C14650C0}" dt="2023-09-09T13:53:04.247" v="269" actId="26606"/>
          <ac:picMkLst>
            <pc:docMk/>
            <pc:sldMk cId="4124399745" sldId="258"/>
            <ac:picMk id="7" creationId="{EE6D5048-97A4-D9F0-2FBF-06EF4C9320E8}"/>
          </ac:picMkLst>
        </pc:picChg>
        <pc:picChg chg="del">
          <ac:chgData name="Mico Siahaan" userId="a87d3b564efc7573" providerId="LiveId" clId="{A8ED8186-59D8-47BA-A323-CA00C14650C0}" dt="2023-09-09T13:52:01.842" v="267" actId="478"/>
          <ac:picMkLst>
            <pc:docMk/>
            <pc:sldMk cId="4124399745" sldId="258"/>
            <ac:picMk id="8" creationId="{727C981D-0055-FBD7-5D8D-E83016A70F90}"/>
          </ac:picMkLst>
        </pc:picChg>
      </pc:sldChg>
      <pc:sldChg chg="addSp delSp modSp mod setBg">
        <pc:chgData name="Mico Siahaan" userId="a87d3b564efc7573" providerId="LiveId" clId="{A8ED8186-59D8-47BA-A323-CA00C14650C0}" dt="2023-09-09T13:54:46.757" v="272" actId="26606"/>
        <pc:sldMkLst>
          <pc:docMk/>
          <pc:sldMk cId="3145110681" sldId="259"/>
        </pc:sldMkLst>
        <pc:spChg chg="add del mod">
          <ac:chgData name="Mico Siahaan" userId="a87d3b564efc7573" providerId="LiveId" clId="{A8ED8186-59D8-47BA-A323-CA00C14650C0}" dt="2023-09-09T13:54:44.803" v="271" actId="22"/>
          <ac:spMkLst>
            <pc:docMk/>
            <pc:sldMk cId="3145110681" sldId="259"/>
            <ac:spMk id="3" creationId="{F085721C-58DA-4475-7F0E-0ECE3B5F7D9A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4" creationId="{A757DB6B-F6C7-D193-86E9-BE35C77F8582}"/>
          </ac:spMkLst>
        </pc:spChg>
        <pc:spChg chg="mod">
          <ac:chgData name="Mico Siahaan" userId="a87d3b564efc7573" providerId="LiveId" clId="{A8ED8186-59D8-47BA-A323-CA00C14650C0}" dt="2023-09-09T13:54:46.757" v="272" actId="26606"/>
          <ac:spMkLst>
            <pc:docMk/>
            <pc:sldMk cId="3145110681" sldId="259"/>
            <ac:spMk id="5" creationId="{073B2E9F-3422-AF06-8906-03BD1983E6DC}"/>
          </ac:spMkLst>
        </pc:spChg>
        <pc:picChg chg="add mod ord">
          <ac:chgData name="Mico Siahaan" userId="a87d3b564efc7573" providerId="LiveId" clId="{A8ED8186-59D8-47BA-A323-CA00C14650C0}" dt="2023-09-09T13:54:46.757" v="272" actId="26606"/>
          <ac:picMkLst>
            <pc:docMk/>
            <pc:sldMk cId="3145110681" sldId="259"/>
            <ac:picMk id="7" creationId="{492B6EA3-431A-7D42-26B1-36A90CEEA8A8}"/>
          </ac:picMkLst>
        </pc:picChg>
        <pc:picChg chg="del">
          <ac:chgData name="Mico Siahaan" userId="a87d3b564efc7573" providerId="LiveId" clId="{A8ED8186-59D8-47BA-A323-CA00C14650C0}" dt="2023-09-09T13:53:36.342" v="270" actId="478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setBg">
        <pc:chgData name="Mico Siahaan" userId="a87d3b564efc7573" providerId="LiveId" clId="{A8ED8186-59D8-47BA-A323-CA00C14650C0}" dt="2023-09-08T14:41:32.421" v="264" actId="26606"/>
        <pc:sldMkLst>
          <pc:docMk/>
          <pc:sldMk cId="831422275" sldId="260"/>
        </pc:sldMkLst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2" creationId="{930D5E87-FD79-E62C-F996-98C0FFA77924}"/>
          </ac:spMkLst>
        </pc:spChg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3" creationId="{A4307633-5F79-0558-33ED-CD3C9C3028BD}"/>
          </ac:spMkLst>
        </pc:spChg>
        <pc:picChg chg="mod">
          <ac:chgData name="Mico Siahaan" userId="a87d3b564efc7573" providerId="LiveId" clId="{A8ED8186-59D8-47BA-A323-CA00C14650C0}" dt="2023-09-08T14:41:32.421" v="264" actId="26606"/>
          <ac:picMkLst>
            <pc:docMk/>
            <pc:sldMk cId="831422275" sldId="260"/>
            <ac:picMk id="6" creationId="{9EC5E62D-1E40-6D7E-90EE-75024E9693B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105632362" sldId="260"/>
        </pc:sldMkLst>
        <pc:spChg chg="mod">
          <ac:chgData name="Mico Siahaan" userId="a87d3b564efc7573" providerId="LiveId" clId="{A8ED8186-59D8-47BA-A323-CA00C14650C0}" dt="2023-09-08T13:52:40.111" v="4" actId="20577"/>
          <ac:spMkLst>
            <pc:docMk/>
            <pc:sldMk cId="2105632362" sldId="260"/>
            <ac:spMk id="2" creationId="{930D5E87-FD79-E62C-F996-98C0FFA77924}"/>
          </ac:spMkLst>
        </pc:spChg>
      </pc:sldChg>
      <pc:sldChg chg="modSp mod setBg">
        <pc:chgData name="Mico Siahaan" userId="a87d3b564efc7573" providerId="LiveId" clId="{A8ED8186-59D8-47BA-A323-CA00C14650C0}" dt="2023-09-08T14:41:40.072" v="265" actId="26606"/>
        <pc:sldMkLst>
          <pc:docMk/>
          <pc:sldMk cId="919488345" sldId="261"/>
        </pc:sldMkLst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2" creationId="{2C29765C-8594-90D3-AFE9-F0ECF79E75D3}"/>
          </ac:spMkLst>
        </pc:spChg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3" creationId="{A8718158-2667-A81F-549B-B735DEE53160}"/>
          </ac:spMkLst>
        </pc:spChg>
        <pc:picChg chg="mod">
          <ac:chgData name="Mico Siahaan" userId="a87d3b564efc7573" providerId="LiveId" clId="{A8ED8186-59D8-47BA-A323-CA00C14650C0}" dt="2023-09-08T14:41:40.072" v="265" actId="26606"/>
          <ac:picMkLst>
            <pc:docMk/>
            <pc:sldMk cId="919488345" sldId="261"/>
            <ac:picMk id="6" creationId="{BC756156-9A71-BB03-A2CE-4982F69B392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357789010" sldId="261"/>
        </pc:sldMkLst>
        <pc:spChg chg="mod">
          <ac:chgData name="Mico Siahaan" userId="a87d3b564efc7573" providerId="LiveId" clId="{A8ED8186-59D8-47BA-A323-CA00C14650C0}" dt="2023-09-08T13:55:26.025" v="8" actId="20577"/>
          <ac:spMkLst>
            <pc:docMk/>
            <pc:sldMk cId="2357789010" sldId="261"/>
            <ac:spMk id="3" creationId="{A8718158-2667-A81F-549B-B735DEE53160}"/>
          </ac:spMkLst>
        </pc:spChg>
      </pc:sldChg>
      <pc:sldChg chg="modSp mod setBg">
        <pc:chgData name="Mico Siahaan" userId="a87d3b564efc7573" providerId="LiveId" clId="{A8ED8186-59D8-47BA-A323-CA00C14650C0}" dt="2023-09-08T14:41:43.723" v="266" actId="26606"/>
        <pc:sldMkLst>
          <pc:docMk/>
          <pc:sldMk cId="396360034" sldId="262"/>
        </pc:sldMkLst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2" creationId="{C717F2E4-87BA-FB11-4E9A-F34627AEEE39}"/>
          </ac:spMkLst>
        </pc:spChg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3" creationId="{22A20409-4E35-4E3D-C699-080BDD3F51B9}"/>
          </ac:spMkLst>
        </pc:spChg>
        <pc:picChg chg="mod">
          <ac:chgData name="Mico Siahaan" userId="a87d3b564efc7573" providerId="LiveId" clId="{A8ED8186-59D8-47BA-A323-CA00C14650C0}" dt="2023-09-08T14:41:43.723" v="266" actId="26606"/>
          <ac:picMkLst>
            <pc:docMk/>
            <pc:sldMk cId="396360034" sldId="262"/>
            <ac:picMk id="10" creationId="{46AC33D9-FF33-CA1E-CF3C-75C9896BB886}"/>
          </ac:picMkLst>
        </pc:picChg>
      </pc:sldChg>
      <pc:sldChg chg="del">
        <pc:chgData name="Mico Siahaan" userId="a87d3b564efc7573" providerId="LiveId" clId="{A8ED8186-59D8-47BA-A323-CA00C14650C0}" dt="2023-09-08T14:27:50.955" v="139" actId="2696"/>
        <pc:sldMkLst>
          <pc:docMk/>
          <pc:sldMk cId="3552612318" sldId="262"/>
        </pc:sldMkLst>
      </pc:sldChg>
      <pc:sldChg chg="modSp mod">
        <pc:chgData name="Mico Siahaan" userId="a87d3b564efc7573" providerId="LiveId" clId="{A8ED8186-59D8-47BA-A323-CA00C14650C0}" dt="2023-09-08T13:56:03.121" v="13" actId="20577"/>
        <pc:sldMkLst>
          <pc:docMk/>
          <pc:sldMk cId="3068336530" sldId="263"/>
        </pc:sldMkLst>
        <pc:spChg chg="mod">
          <ac:chgData name="Mico Siahaan" userId="a87d3b564efc7573" providerId="LiveId" clId="{A8ED8186-59D8-47BA-A323-CA00C14650C0}" dt="2023-09-08T13:56:03.121" v="13" actId="20577"/>
          <ac:spMkLst>
            <pc:docMk/>
            <pc:sldMk cId="3068336530" sldId="263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3:59:09.206" v="292" actId="26606"/>
        <pc:sldMkLst>
          <pc:docMk/>
          <pc:sldMk cId="2005859422" sldId="264"/>
        </pc:sldMkLst>
        <pc:spChg chg="add del mod">
          <ac:chgData name="Mico Siahaan" userId="a87d3b564efc7573" providerId="LiveId" clId="{A8ED8186-59D8-47BA-A323-CA00C14650C0}" dt="2023-09-08T14:10:09.549" v="40" actId="22"/>
          <ac:spMkLst>
            <pc:docMk/>
            <pc:sldMk cId="2005859422" sldId="264"/>
            <ac:spMk id="3" creationId="{6602E790-EF7A-B015-0480-B72CE930837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3:59:09.206" v="292" actId="26606"/>
          <ac:spMkLst>
            <pc:docMk/>
            <pc:sldMk cId="2005859422" sldId="264"/>
            <ac:spMk id="5" creationId="{AF870020-EF77-6DF6-FDE1-0879A3C04EA2}"/>
          </ac:spMkLst>
        </pc:spChg>
        <pc:picChg chg="add mo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3" creationId="{BD6EFAC0-E8F9-FD9E-13BC-922E84468BE2}"/>
          </ac:picMkLst>
        </pc:picChg>
        <pc:picChg chg="add mod ord">
          <ac:chgData name="Mico Siahaan" userId="a87d3b564efc7573" providerId="LiveId" clId="{A8ED8186-59D8-47BA-A323-CA00C14650C0}" dt="2023-09-09T13:59:09.206" v="292" actId="26606"/>
          <ac:picMkLst>
            <pc:docMk/>
            <pc:sldMk cId="2005859422" sldId="264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3:56:40.689" v="39" actId="478"/>
          <ac:picMkLst>
            <pc:docMk/>
            <pc:sldMk cId="2005859422" sldId="264"/>
            <ac:picMk id="8" creationId="{727C981D-0055-FBD7-5D8D-E83016A70F90}"/>
          </ac:picMkLst>
        </pc:picChg>
        <pc:picChg chg="add del mod">
          <ac:chgData name="Mico Siahaan" userId="a87d3b564efc7573" providerId="LiveId" clId="{A8ED8186-59D8-47BA-A323-CA00C14650C0}" dt="2023-09-09T13:55:27.929" v="284" actId="478"/>
          <ac:picMkLst>
            <pc:docMk/>
            <pc:sldMk cId="2005859422" sldId="264"/>
            <ac:picMk id="10" creationId="{A5F9C671-A575-8BFA-963D-F5D54FB8309B}"/>
          </ac:picMkLst>
        </pc:picChg>
      </pc:sldChg>
      <pc:sldChg chg="modSp add mod">
        <pc:chgData name="Mico Siahaan" userId="a87d3b564efc7573" providerId="LiveId" clId="{A8ED8186-59D8-47BA-A323-CA00C14650C0}" dt="2023-09-08T14:12:00.473" v="62" actId="20577"/>
        <pc:sldMkLst>
          <pc:docMk/>
          <pc:sldMk cId="3227882625" sldId="265"/>
        </pc:sldMkLst>
        <pc:spChg chg="mod">
          <ac:chgData name="Mico Siahaan" userId="a87d3b564efc7573" providerId="LiveId" clId="{A8ED8186-59D8-47BA-A323-CA00C14650C0}" dt="2023-09-08T14:12:00.473" v="62" actId="20577"/>
          <ac:spMkLst>
            <pc:docMk/>
            <pc:sldMk cId="3227882625" sldId="265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06:23.442" v="423" actId="26606"/>
        <pc:sldMkLst>
          <pc:docMk/>
          <pc:sldMk cId="1177734226" sldId="266"/>
        </pc:sldMkLst>
        <pc:spChg chg="mod">
          <ac:chgData name="Mico Siahaan" userId="a87d3b564efc7573" providerId="LiveId" clId="{A8ED8186-59D8-47BA-A323-CA00C14650C0}" dt="2023-09-08T14:21:01.074" v="65" actId="20577"/>
          <ac:spMkLst>
            <pc:docMk/>
            <pc:sldMk cId="1177734226" sldId="266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06:23.442" v="423" actId="26606"/>
          <ac:spMkLst>
            <pc:docMk/>
            <pc:sldMk cId="1177734226" sldId="266"/>
            <ac:spMk id="5" creationId="{AF870020-EF77-6DF6-FDE1-0879A3C04EA2}"/>
          </ac:spMkLst>
        </pc:spChg>
        <pc:picChg chg="add del mod">
          <ac:chgData name="Mico Siahaan" userId="a87d3b564efc7573" providerId="LiveId" clId="{A8ED8186-59D8-47BA-A323-CA00C14650C0}" dt="2023-09-08T14:22:05.338" v="132" actId="478"/>
          <ac:picMkLst>
            <pc:docMk/>
            <pc:sldMk cId="1177734226" sldId="266"/>
            <ac:picMk id="2" creationId="{4403D7CC-DE4E-6850-8541-097C17F2996F}"/>
          </ac:picMkLst>
        </pc:picChg>
        <pc:picChg chg="add del">
          <ac:chgData name="Mico Siahaan" userId="a87d3b564efc7573" providerId="LiveId" clId="{A8ED8186-59D8-47BA-A323-CA00C14650C0}" dt="2023-09-09T14:06:01.585" v="420" actId="478"/>
          <ac:picMkLst>
            <pc:docMk/>
            <pc:sldMk cId="1177734226" sldId="266"/>
            <ac:picMk id="3" creationId="{78A56E4C-ADFD-2ABF-49EE-73DB521B46E4}"/>
          </ac:picMkLst>
        </pc:picChg>
        <pc:picChg chg="add del mod">
          <ac:chgData name="Mico Siahaan" userId="a87d3b564efc7573" providerId="LiveId" clId="{A8ED8186-59D8-47BA-A323-CA00C14650C0}" dt="2023-09-09T14:05:49.644" v="418" actId="478"/>
          <ac:picMkLst>
            <pc:docMk/>
            <pc:sldMk cId="1177734226" sldId="266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7" creationId="{EDFE5F3F-15E3-BCC0-C327-AC4C1A19C340}"/>
          </ac:picMkLst>
        </pc:picChg>
        <pc:picChg chg="add mod">
          <ac:chgData name="Mico Siahaan" userId="a87d3b564efc7573" providerId="LiveId" clId="{A8ED8186-59D8-47BA-A323-CA00C14650C0}" dt="2023-09-09T14:06:23.442" v="423" actId="26606"/>
          <ac:picMkLst>
            <pc:docMk/>
            <pc:sldMk cId="1177734226" sldId="266"/>
            <ac:picMk id="9" creationId="{70BC5809-5BF7-0F7E-2CB6-790B642ABCC9}"/>
          </ac:picMkLst>
        </pc:picChg>
        <pc:picChg chg="del">
          <ac:chgData name="Mico Siahaan" userId="a87d3b564efc7573" providerId="LiveId" clId="{A8ED8186-59D8-47BA-A323-CA00C14650C0}" dt="2023-09-08T14:21:55.529" v="129" actId="478"/>
          <ac:picMkLst>
            <pc:docMk/>
            <pc:sldMk cId="1177734226" sldId="266"/>
            <ac:picMk id="10" creationId="{A5F9C671-A575-8BFA-963D-F5D54FB8309B}"/>
          </ac:picMkLst>
        </pc:picChg>
      </pc:sldChg>
      <pc:sldChg chg="modSp mod">
        <pc:chgData name="Mico Siahaan" userId="a87d3b564efc7573" providerId="LiveId" clId="{A8ED8186-59D8-47BA-A323-CA00C14650C0}" dt="2023-09-08T14:28:49.883" v="152" actId="5793"/>
        <pc:sldMkLst>
          <pc:docMk/>
          <pc:sldMk cId="4104350936" sldId="267"/>
        </pc:sldMkLst>
        <pc:spChg chg="mod">
          <ac:chgData name="Mico Siahaan" userId="a87d3b564efc7573" providerId="LiveId" clId="{A8ED8186-59D8-47BA-A323-CA00C14650C0}" dt="2023-09-08T14:28:49.883" v="152" actId="5793"/>
          <ac:spMkLst>
            <pc:docMk/>
            <pc:sldMk cId="4104350936" sldId="267"/>
            <ac:spMk id="5" creationId="{BC61FB80-C64C-9BEA-9F4F-4D99916C5A71}"/>
          </ac:spMkLst>
        </pc:spChg>
      </pc:sldChg>
      <pc:sldChg chg="modSp mod">
        <pc:chgData name="Mico Siahaan" userId="a87d3b564efc7573" providerId="LiveId" clId="{A8ED8186-59D8-47BA-A323-CA00C14650C0}" dt="2023-09-08T14:29:12.238" v="169" actId="20577"/>
        <pc:sldMkLst>
          <pc:docMk/>
          <pc:sldMk cId="2875000541" sldId="268"/>
        </pc:sldMkLst>
        <pc:spChg chg="mod">
          <ac:chgData name="Mico Siahaan" userId="a87d3b564efc7573" providerId="LiveId" clId="{A8ED8186-59D8-47BA-A323-CA00C14650C0}" dt="2023-09-08T14:29:03.060" v="156" actId="20577"/>
          <ac:spMkLst>
            <pc:docMk/>
            <pc:sldMk cId="2875000541" sldId="268"/>
            <ac:spMk id="4" creationId="{AE75D4F9-9295-84C3-BC26-7366432BADCA}"/>
          </ac:spMkLst>
        </pc:spChg>
        <pc:spChg chg="mod">
          <ac:chgData name="Mico Siahaan" userId="a87d3b564efc7573" providerId="LiveId" clId="{A8ED8186-59D8-47BA-A323-CA00C14650C0}" dt="2023-09-08T14:29:12.238" v="169" actId="20577"/>
          <ac:spMkLst>
            <pc:docMk/>
            <pc:sldMk cId="2875000541" sldId="268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9T14:16:56.666" v="481" actId="26606"/>
        <pc:sldMkLst>
          <pc:docMk/>
          <pc:sldMk cId="2596875323" sldId="269"/>
        </pc:sldMkLst>
        <pc:spChg chg="mod">
          <ac:chgData name="Mico Siahaan" userId="a87d3b564efc7573" providerId="LiveId" clId="{A8ED8186-59D8-47BA-A323-CA00C14650C0}" dt="2023-09-08T14:40:18.318" v="183" actId="20577"/>
          <ac:spMkLst>
            <pc:docMk/>
            <pc:sldMk cId="2596875323" sldId="269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9T14:16:56.666" v="481" actId="26606"/>
          <ac:spMkLst>
            <pc:docMk/>
            <pc:sldMk cId="2596875323" sldId="269"/>
            <ac:spMk id="5" creationId="{AF870020-EF77-6DF6-FDE1-0879A3C04EA2}"/>
          </ac:spMkLst>
        </pc:spChg>
        <pc:picChg chg="add del">
          <ac:chgData name="Mico Siahaan" userId="a87d3b564efc7573" providerId="LiveId" clId="{A8ED8186-59D8-47BA-A323-CA00C14650C0}" dt="2023-09-08T14:41:06.060" v="258" actId="478"/>
          <ac:picMkLst>
            <pc:docMk/>
            <pc:sldMk cId="2596875323" sldId="269"/>
            <ac:picMk id="2" creationId="{C6578508-5CBF-75BB-DB01-7FCFB11274D3}"/>
          </ac:picMkLst>
        </pc:picChg>
        <pc:picChg chg="add mo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3" creationId="{127DED2F-8FFA-92CF-93F6-C1AF249FAF3B}"/>
          </ac:picMkLst>
        </pc:picChg>
        <pc:picChg chg="del">
          <ac:chgData name="Mico Siahaan" userId="a87d3b564efc7573" providerId="LiveId" clId="{A8ED8186-59D8-47BA-A323-CA00C14650C0}" dt="2023-09-08T14:40:59.897" v="256" actId="478"/>
          <ac:picMkLst>
            <pc:docMk/>
            <pc:sldMk cId="2596875323" sldId="269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9T14:16:56.666" v="481" actId="26606"/>
          <ac:picMkLst>
            <pc:docMk/>
            <pc:sldMk cId="2596875323" sldId="269"/>
            <ac:picMk id="7" creationId="{EDFE5F3F-15E3-BCC0-C327-AC4C1A19C340}"/>
          </ac:picMkLst>
        </pc:picChg>
        <pc:picChg chg="add del mod">
          <ac:chgData name="Mico Siahaan" userId="a87d3b564efc7573" providerId="LiveId" clId="{A8ED8186-59D8-47BA-A323-CA00C14650C0}" dt="2023-09-09T14:07:14.370" v="478" actId="478"/>
          <ac:picMkLst>
            <pc:docMk/>
            <pc:sldMk cId="2596875323" sldId="269"/>
            <ac:picMk id="8" creationId="{E984DD38-CFFF-446E-8738-7A0C6158E23D}"/>
          </ac:picMkLst>
        </pc:picChg>
      </pc:sldChg>
    </pc:docChg>
  </pc:docChgLst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, </a:t>
            </a:r>
            <a:r>
              <a:rPr lang="en-US"/>
              <a:t>ataupun</a:t>
            </a:r>
            <a:r>
              <a:rPr lang="en-US" dirty="0"/>
              <a:t> </a:t>
            </a:r>
            <a:r>
              <a:rPr lang="en-US"/>
              <a:t>koleksi</a:t>
            </a:r>
            <a:r>
              <a:rPr lang="en-US" dirty="0"/>
              <a:t> lain</a:t>
            </a:r>
          </a:p>
          <a:p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menggunakan</a:t>
            </a:r>
            <a:r>
              <a:rPr lang="en-US" dirty="0"/>
              <a:t> </a:t>
            </a:r>
            <a:r>
              <a:rPr lang="en-US"/>
              <a:t>indeks</a:t>
            </a:r>
            <a:r>
              <a:rPr lang="en-US" dirty="0"/>
              <a:t>, </a:t>
            </a:r>
            <a:r>
              <a:rPr lang="en-US"/>
              <a:t>menggunakan</a:t>
            </a:r>
            <a:r>
              <a:rPr lang="en-US" dirty="0"/>
              <a:t> ‘key’ yang </a:t>
            </a:r>
            <a:r>
              <a:rPr lang="en-US"/>
              <a:t>unik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DED2F-8FFA-92CF-93F6-C1AF249F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176698"/>
            <a:ext cx="6916633" cy="418456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25968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50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for dan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range(): </a:t>
            </a:r>
            <a:r>
              <a:rPr lang="en-US"/>
              <a:t>fungsi</a:t>
            </a:r>
            <a:r>
              <a:rPr lang="en-US" dirty="0"/>
              <a:t> “</a:t>
            </a:r>
            <a:r>
              <a:rPr lang="en-US"/>
              <a:t>bawaan</a:t>
            </a:r>
            <a:r>
              <a:rPr lang="en-US" dirty="0"/>
              <a:t>” (</a:t>
            </a:r>
            <a:r>
              <a:rPr lang="en-US" i="1" dirty="0"/>
              <a:t>built-in function</a:t>
            </a:r>
            <a:r>
              <a:rPr lang="en-US" dirty="0"/>
              <a:t>) yang </a:t>
            </a:r>
            <a:r>
              <a:rPr lang="en-US"/>
              <a:t>menghasilkan</a:t>
            </a:r>
            <a:r>
              <a:rPr lang="en-US" dirty="0"/>
              <a:t>  </a:t>
            </a:r>
            <a:r>
              <a:rPr lang="en-US"/>
              <a:t>objek</a:t>
            </a:r>
            <a:r>
              <a:rPr lang="en-US" dirty="0"/>
              <a:t> ‘range’</a:t>
            </a:r>
          </a:p>
          <a:p>
            <a:r>
              <a:rPr lang="en-US" dirty="0"/>
              <a:t>For: </a:t>
            </a:r>
            <a:r>
              <a:rPr lang="en-US"/>
              <a:t>iterasi</a:t>
            </a:r>
            <a:r>
              <a:rPr lang="en-US" dirty="0"/>
              <a:t> </a:t>
            </a:r>
            <a:r>
              <a:rPr lang="en-US"/>
              <a:t>objek</a:t>
            </a:r>
            <a:r>
              <a:rPr lang="en-US" dirty="0"/>
              <a:t> yang </a:t>
            </a:r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diiterasi</a:t>
            </a:r>
            <a:r>
              <a:rPr lang="en-US" dirty="0"/>
              <a:t>, </a:t>
            </a:r>
            <a:r>
              <a:rPr lang="en-US"/>
              <a:t>misalnya</a:t>
            </a:r>
            <a:r>
              <a:rPr lang="en-US" dirty="0"/>
              <a:t> list, tuple, dictionary, string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055657"/>
            <a:ext cx="6916633" cy="44266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1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len(): fungsi Bawaan yang menunjukkan panjang dari iterable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915" y="2246537"/>
            <a:ext cx="6915663" cy="236861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948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Iterasi selama sebuah kondisi tepat (while True)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004489"/>
            <a:ext cx="6915663" cy="28527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3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List, Python Workhorse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, </a:t>
            </a:r>
            <a:r>
              <a:rPr lang="en-US"/>
              <a:t>bahkan</a:t>
            </a:r>
            <a:r>
              <a:rPr lang="en-US" dirty="0"/>
              <a:t> list lain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6D5048-97A4-D9F0-2FBF-06EF4C932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969199"/>
            <a:ext cx="6916633" cy="45995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Mengakses</a:t>
            </a:r>
            <a:r>
              <a:rPr lang="en-US" dirty="0"/>
              <a:t> </a:t>
            </a:r>
            <a:r>
              <a:rPr lang="en-US"/>
              <a:t>anggota</a:t>
            </a:r>
            <a:r>
              <a:rPr lang="en-US" dirty="0"/>
              <a:t> </a:t>
            </a:r>
            <a:r>
              <a:rPr lang="en-US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Awal: 0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B6EA3-431A-7D42-26B1-36A90CEEA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470655"/>
            <a:ext cx="6916633" cy="359664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Tuple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 memuat tipe </a:t>
            </a:r>
            <a:r>
              <a:rPr lang="en-US" dirty="0"/>
              <a:t>data lain: string</a:t>
            </a:r>
            <a:r>
              <a:rPr lang="en-US"/>
              <a:t>, bilangan,  </a:t>
            </a:r>
            <a:r>
              <a:rPr lang="en-US" dirty="0"/>
              <a:t>list</a:t>
            </a:r>
            <a:r>
              <a:rPr lang="en-US"/>
              <a:t>, bahkan </a:t>
            </a:r>
            <a:r>
              <a:rPr lang="en-US" dirty="0"/>
              <a:t>tuple lain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EFAC0-E8F9-FD9E-13BC-922E8446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34925"/>
            <a:ext cx="6916633" cy="32681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20058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78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 </a:t>
            </a:r>
            <a:r>
              <a:rPr lang="en-US"/>
              <a:t>tapi</a:t>
            </a:r>
            <a:r>
              <a:rPr lang="en-US" dirty="0"/>
              <a:t> </a:t>
            </a:r>
            <a:r>
              <a:rPr lang="en-US"/>
              <a:t>tidak</a:t>
            </a:r>
            <a:r>
              <a:rPr lang="en-US" dirty="0"/>
              <a:t> </a:t>
            </a:r>
            <a:r>
              <a:rPr lang="en-US"/>
              <a:t>bisa</a:t>
            </a:r>
            <a:r>
              <a:rPr lang="en-US" dirty="0"/>
              <a:t> </a:t>
            </a:r>
            <a:r>
              <a:rPr lang="en-US"/>
              <a:t>berisikan</a:t>
            </a:r>
            <a:r>
              <a:rPr lang="en-US" dirty="0"/>
              <a:t> list </a:t>
            </a:r>
            <a:r>
              <a:rPr lang="en-US"/>
              <a:t>ataupun</a:t>
            </a:r>
            <a:r>
              <a:rPr lang="en-US" dirty="0"/>
              <a:t> set lain</a:t>
            </a:r>
          </a:p>
          <a:p>
            <a:r>
              <a:rPr lang="en-US" dirty="0"/>
              <a:t>Member </a:t>
            </a:r>
            <a:r>
              <a:rPr lang="en-US"/>
              <a:t>adalah</a:t>
            </a:r>
            <a:r>
              <a:rPr lang="en-US" dirty="0"/>
              <a:t> </a:t>
            </a:r>
            <a:r>
              <a:rPr lang="en-US"/>
              <a:t>unik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C5809-5BF7-0F7E-2CB6-790B642A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17633"/>
            <a:ext cx="6916633" cy="33026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11777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435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Belajar Python</vt:lpstr>
      <vt:lpstr>Collection</vt:lpstr>
      <vt:lpstr>List, Python Workhorse</vt:lpstr>
      <vt:lpstr>Index</vt:lpstr>
      <vt:lpstr>Collection</vt:lpstr>
      <vt:lpstr>Tuple</vt:lpstr>
      <vt:lpstr>Collection</vt:lpstr>
      <vt:lpstr>SET</vt:lpstr>
      <vt:lpstr>Collection</vt:lpstr>
      <vt:lpstr>dictionary</vt:lpstr>
      <vt:lpstr>LOOP</vt:lpstr>
      <vt:lpstr>for dan range()</vt:lpstr>
      <vt:lpstr>len() </vt:lpstr>
      <vt:lpstr>while …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Mico Siahaan</cp:lastModifiedBy>
  <cp:revision>5</cp:revision>
  <dcterms:created xsi:type="dcterms:W3CDTF">2023-08-19T01:26:31Z</dcterms:created>
  <dcterms:modified xsi:type="dcterms:W3CDTF">2023-09-09T14:17:02Z</dcterms:modified>
</cp:coreProperties>
</file>