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D8186-59D8-47BA-A323-CA00C14650C0}" v="6" dt="2023-09-08T14:22:0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LiveId" clId="{A8ED8186-59D8-47BA-A323-CA00C14650C0}"/>
    <pc:docChg chg="custSel addSld modSld">
      <pc:chgData name="Mico Siahaan" userId="a87d3b564efc7573" providerId="LiveId" clId="{A8ED8186-59D8-47BA-A323-CA00C14650C0}" dt="2023-09-08T14:22:27.709" v="138" actId="26606"/>
      <pc:docMkLst>
        <pc:docMk/>
      </pc:docMkLst>
      <pc:sldChg chg="modSp mod">
        <pc:chgData name="Mico Siahaan" userId="a87d3b564efc7573" providerId="LiveId" clId="{A8ED8186-59D8-47BA-A323-CA00C14650C0}" dt="2023-09-08T13:52:40.111" v="4" actId="20577"/>
        <pc:sldMkLst>
          <pc:docMk/>
          <pc:sldMk cId="2105632362" sldId="260"/>
        </pc:sldMkLst>
        <pc:spChg chg="mod">
          <ac:chgData name="Mico Siahaan" userId="a87d3b564efc7573" providerId="LiveId" clId="{A8ED8186-59D8-47BA-A323-CA00C14650C0}" dt="2023-09-08T13:52:40.111" v="4" actId="20577"/>
          <ac:spMkLst>
            <pc:docMk/>
            <pc:sldMk cId="2105632362" sldId="260"/>
            <ac:spMk id="2" creationId="{930D5E87-FD79-E62C-F996-98C0FFA77924}"/>
          </ac:spMkLst>
        </pc:spChg>
      </pc:sldChg>
      <pc:sldChg chg="modSp mod">
        <pc:chgData name="Mico Siahaan" userId="a87d3b564efc7573" providerId="LiveId" clId="{A8ED8186-59D8-47BA-A323-CA00C14650C0}" dt="2023-09-08T13:55:26.025" v="8" actId="20577"/>
        <pc:sldMkLst>
          <pc:docMk/>
          <pc:sldMk cId="2357789010" sldId="261"/>
        </pc:sldMkLst>
        <pc:spChg chg="mod">
          <ac:chgData name="Mico Siahaan" userId="a87d3b564efc7573" providerId="LiveId" clId="{A8ED8186-59D8-47BA-A323-CA00C14650C0}" dt="2023-09-08T13:55:26.025" v="8" actId="20577"/>
          <ac:spMkLst>
            <pc:docMk/>
            <pc:sldMk cId="2357789010" sldId="261"/>
            <ac:spMk id="3" creationId="{A8718158-2667-A81F-549B-B735DEE53160}"/>
          </ac:spMkLst>
        </pc:spChg>
      </pc:sldChg>
      <pc:sldChg chg="modSp mod">
        <pc:chgData name="Mico Siahaan" userId="a87d3b564efc7573" providerId="LiveId" clId="{A8ED8186-59D8-47BA-A323-CA00C14650C0}" dt="2023-09-08T13:56:03.121" v="13" actId="20577"/>
        <pc:sldMkLst>
          <pc:docMk/>
          <pc:sldMk cId="3068336530" sldId="263"/>
        </pc:sldMkLst>
        <pc:spChg chg="mod">
          <ac:chgData name="Mico Siahaan" userId="a87d3b564efc7573" providerId="LiveId" clId="{A8ED8186-59D8-47BA-A323-CA00C14650C0}" dt="2023-09-08T13:56:03.121" v="13" actId="20577"/>
          <ac:spMkLst>
            <pc:docMk/>
            <pc:sldMk cId="3068336530" sldId="263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8T14:10:47.097" v="58" actId="26606"/>
        <pc:sldMkLst>
          <pc:docMk/>
          <pc:sldMk cId="2005859422" sldId="264"/>
        </pc:sldMkLst>
        <pc:spChg chg="add del mod">
          <ac:chgData name="Mico Siahaan" userId="a87d3b564efc7573" providerId="LiveId" clId="{A8ED8186-59D8-47BA-A323-CA00C14650C0}" dt="2023-09-08T14:10:09.549" v="40" actId="22"/>
          <ac:spMkLst>
            <pc:docMk/>
            <pc:sldMk cId="2005859422" sldId="264"/>
            <ac:spMk id="3" creationId="{6602E790-EF7A-B015-0480-B72CE930837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5" creationId="{AF870020-EF77-6DF6-FDE1-0879A3C04EA2}"/>
          </ac:spMkLst>
        </pc:spChg>
        <pc:picChg chg="add mod ord">
          <ac:chgData name="Mico Siahaan" userId="a87d3b564efc7573" providerId="LiveId" clId="{A8ED8186-59D8-47BA-A323-CA00C14650C0}" dt="2023-09-08T14:10:47.097" v="58" actId="26606"/>
          <ac:picMkLst>
            <pc:docMk/>
            <pc:sldMk cId="2005859422" sldId="264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3:56:40.689" v="39" actId="478"/>
          <ac:picMkLst>
            <pc:docMk/>
            <pc:sldMk cId="2005859422" sldId="264"/>
            <ac:picMk id="8" creationId="{727C981D-0055-FBD7-5D8D-E83016A70F90}"/>
          </ac:picMkLst>
        </pc:picChg>
        <pc:picChg chg="add mod">
          <ac:chgData name="Mico Siahaan" userId="a87d3b564efc7573" providerId="LiveId" clId="{A8ED8186-59D8-47BA-A323-CA00C14650C0}" dt="2023-09-08T14:10:47.097" v="58" actId="26606"/>
          <ac:picMkLst>
            <pc:docMk/>
            <pc:sldMk cId="2005859422" sldId="264"/>
            <ac:picMk id="10" creationId="{A5F9C671-A575-8BFA-963D-F5D54FB8309B}"/>
          </ac:picMkLst>
        </pc:picChg>
      </pc:sldChg>
      <pc:sldChg chg="modSp add mod">
        <pc:chgData name="Mico Siahaan" userId="a87d3b564efc7573" providerId="LiveId" clId="{A8ED8186-59D8-47BA-A323-CA00C14650C0}" dt="2023-09-08T14:12:00.473" v="62" actId="20577"/>
        <pc:sldMkLst>
          <pc:docMk/>
          <pc:sldMk cId="3227882625" sldId="265"/>
        </pc:sldMkLst>
        <pc:spChg chg="mod">
          <ac:chgData name="Mico Siahaan" userId="a87d3b564efc7573" providerId="LiveId" clId="{A8ED8186-59D8-47BA-A323-CA00C14650C0}" dt="2023-09-08T14:12:00.473" v="62" actId="20577"/>
          <ac:spMkLst>
            <pc:docMk/>
            <pc:sldMk cId="3227882625" sldId="265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8T14:22:27.709" v="138" actId="26606"/>
        <pc:sldMkLst>
          <pc:docMk/>
          <pc:sldMk cId="1177734226" sldId="266"/>
        </pc:sldMkLst>
        <pc:spChg chg="mod">
          <ac:chgData name="Mico Siahaan" userId="a87d3b564efc7573" providerId="LiveId" clId="{A8ED8186-59D8-47BA-A323-CA00C14650C0}" dt="2023-09-08T14:21:01.074" v="65" actId="20577"/>
          <ac:spMkLst>
            <pc:docMk/>
            <pc:sldMk cId="1177734226" sldId="266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8T14:22:27.709" v="138" actId="26606"/>
          <ac:spMkLst>
            <pc:docMk/>
            <pc:sldMk cId="1177734226" sldId="266"/>
            <ac:spMk id="5" creationId="{AF870020-EF77-6DF6-FDE1-0879A3C04EA2}"/>
          </ac:spMkLst>
        </pc:spChg>
        <pc:picChg chg="add del mod">
          <ac:chgData name="Mico Siahaan" userId="a87d3b564efc7573" providerId="LiveId" clId="{A8ED8186-59D8-47BA-A323-CA00C14650C0}" dt="2023-09-08T14:22:05.338" v="132" actId="478"/>
          <ac:picMkLst>
            <pc:docMk/>
            <pc:sldMk cId="1177734226" sldId="266"/>
            <ac:picMk id="2" creationId="{4403D7CC-DE4E-6850-8541-097C17F2996F}"/>
          </ac:picMkLst>
        </pc:picChg>
        <pc:picChg chg="add mod">
          <ac:chgData name="Mico Siahaan" userId="a87d3b564efc7573" providerId="LiveId" clId="{A8ED8186-59D8-47BA-A323-CA00C14650C0}" dt="2023-09-08T14:22:27.709" v="138" actId="26606"/>
          <ac:picMkLst>
            <pc:docMk/>
            <pc:sldMk cId="1177734226" sldId="266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8T14:22:27.709" v="138" actId="26606"/>
          <ac:picMkLst>
            <pc:docMk/>
            <pc:sldMk cId="1177734226" sldId="266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4:21:55.529" v="129" actId="478"/>
          <ac:picMkLst>
            <pc:docMk/>
            <pc:sldMk cId="1177734226" sldId="266"/>
            <ac:picMk id="10" creationId="{A5F9C671-A575-8BFA-963D-F5D54FB8309B}"/>
          </ac:picMkLst>
        </pc:picChg>
      </pc:sldChg>
    </pc:docChg>
  </pc:docChgLst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788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endParaRPr lang="en-US" dirty="0"/>
          </a:p>
          <a:p>
            <a:r>
              <a:rPr lang="en-US" dirty="0"/>
              <a:t>Member </a:t>
            </a:r>
            <a:r>
              <a:rPr lang="en-US"/>
              <a:t>adalah</a:t>
            </a:r>
            <a:r>
              <a:rPr lang="en-US" dirty="0"/>
              <a:t> </a:t>
            </a:r>
            <a:r>
              <a:rPr lang="en-US"/>
              <a:t>unik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CF61-66DE-D642-D72C-EAEDBBF3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49915"/>
            <a:ext cx="6916633" cy="363812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117773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Python Workhorse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lain: string,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list lain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7C981D-0055-FBD7-5D8D-E83016A7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5025" y="2339775"/>
            <a:ext cx="5990328" cy="2622749"/>
          </a:xfrm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8625" cy="4351338"/>
          </a:xfrm>
        </p:spPr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Awal: 0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04D229-6600-AAA4-40FE-D71898B7A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2803" y="1825625"/>
            <a:ext cx="6375617" cy="3167063"/>
          </a:xfrm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dan range()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range():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(</a:t>
            </a:r>
            <a:r>
              <a:rPr lang="en-US" i="1" dirty="0"/>
              <a:t>built-in function</a:t>
            </a:r>
            <a:r>
              <a:rPr lang="en-US" dirty="0"/>
              <a:t>) yang </a:t>
            </a:r>
            <a:r>
              <a:rPr lang="en-US" dirty="0" err="1"/>
              <a:t>menghasilkan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 ‘range’</a:t>
            </a:r>
          </a:p>
          <a:p>
            <a:r>
              <a:rPr lang="en-US" dirty="0"/>
              <a:t>For: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diiterasi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list, tuple, dictionary, string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667843"/>
            <a:ext cx="4876800" cy="3122514"/>
          </a:xfrm>
        </p:spPr>
      </p:pic>
    </p:spTree>
    <p:extLst>
      <p:ext uri="{BB962C8B-B14F-4D97-AF65-F5344CB8AC3E}">
        <p14:creationId xmlns:p14="http://schemas.microsoft.com/office/powerpoint/2010/main" val="21056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81272" cy="4351338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iterable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174" y="1825625"/>
            <a:ext cx="6470134" cy="2219325"/>
          </a:xfrm>
        </p:spPr>
      </p:pic>
    </p:spTree>
    <p:extLst>
      <p:ext uri="{BB962C8B-B14F-4D97-AF65-F5344CB8AC3E}">
        <p14:creationId xmlns:p14="http://schemas.microsoft.com/office/powerpoint/2010/main" val="23577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2468" cy="4351338"/>
          </a:xfrm>
        </p:spPr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(while True)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71" y="1956201"/>
            <a:ext cx="5711631" cy="23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3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Tuple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, </a:t>
            </a:r>
            <a:r>
              <a:rPr lang="en-US"/>
              <a:t>bahkan</a:t>
            </a:r>
            <a:r>
              <a:rPr lang="en-US" dirty="0"/>
              <a:t> tuple lain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F9C671-A575-8BFA-963D-F5D54FB8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50527"/>
            <a:ext cx="6916633" cy="44369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200585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Belajar Python</vt:lpstr>
      <vt:lpstr>Collection</vt:lpstr>
      <vt:lpstr>List, Python Workhorse</vt:lpstr>
      <vt:lpstr>Index</vt:lpstr>
      <vt:lpstr>for dan range()</vt:lpstr>
      <vt:lpstr>len() </vt:lpstr>
      <vt:lpstr>while …</vt:lpstr>
      <vt:lpstr>Collection</vt:lpstr>
      <vt:lpstr>Tuple</vt:lpstr>
      <vt:lpstr>Collection</vt:lpstr>
      <vt:lpstr>SET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Mico Siahaan</cp:lastModifiedBy>
  <cp:revision>5</cp:revision>
  <dcterms:created xsi:type="dcterms:W3CDTF">2023-08-19T01:26:31Z</dcterms:created>
  <dcterms:modified xsi:type="dcterms:W3CDTF">2023-09-08T14:22:30Z</dcterms:modified>
</cp:coreProperties>
</file>