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9" r:id="rId11"/>
    <p:sldId id="268" r:id="rId12"/>
    <p:sldId id="260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ED8186-59D8-47BA-A323-CA00C14650C0}" v="11" dt="2023-09-08T14:41:02.6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o Siahaan" userId="a87d3b564efc7573" providerId="LiveId" clId="{A8ED8186-59D8-47BA-A323-CA00C14650C0}"/>
    <pc:docChg chg="undo custSel addSld delSld modSld">
      <pc:chgData name="Mico Siahaan" userId="a87d3b564efc7573" providerId="LiveId" clId="{A8ED8186-59D8-47BA-A323-CA00C14650C0}" dt="2023-09-09T14:16:56.666" v="481" actId="26606"/>
      <pc:docMkLst>
        <pc:docMk/>
      </pc:docMkLst>
      <pc:sldChg chg="addSp delSp modSp mod setBg">
        <pc:chgData name="Mico Siahaan" userId="a87d3b564efc7573" providerId="LiveId" clId="{A8ED8186-59D8-47BA-A323-CA00C14650C0}" dt="2023-09-09T13:53:04.247" v="269" actId="26606"/>
        <pc:sldMkLst>
          <pc:docMk/>
          <pc:sldMk cId="4124399745" sldId="258"/>
        </pc:sldMkLst>
        <pc:spChg chg="add del mod">
          <ac:chgData name="Mico Siahaan" userId="a87d3b564efc7573" providerId="LiveId" clId="{A8ED8186-59D8-47BA-A323-CA00C14650C0}" dt="2023-09-09T13:53:02.073" v="268" actId="22"/>
          <ac:spMkLst>
            <pc:docMk/>
            <pc:sldMk cId="4124399745" sldId="258"/>
            <ac:spMk id="3" creationId="{9F3C6880-C4F7-930A-5B5D-53B543998839}"/>
          </ac:spMkLst>
        </pc:spChg>
        <pc:spChg chg="mod">
          <ac:chgData name="Mico Siahaan" userId="a87d3b564efc7573" providerId="LiveId" clId="{A8ED8186-59D8-47BA-A323-CA00C14650C0}" dt="2023-09-09T13:53:04.247" v="269" actId="26606"/>
          <ac:spMkLst>
            <pc:docMk/>
            <pc:sldMk cId="4124399745" sldId="258"/>
            <ac:spMk id="4" creationId="{BFA33DDE-F022-EAB0-D158-05DB8CDCB8B8}"/>
          </ac:spMkLst>
        </pc:spChg>
        <pc:spChg chg="mod">
          <ac:chgData name="Mico Siahaan" userId="a87d3b564efc7573" providerId="LiveId" clId="{A8ED8186-59D8-47BA-A323-CA00C14650C0}" dt="2023-09-09T13:53:04.247" v="269" actId="26606"/>
          <ac:spMkLst>
            <pc:docMk/>
            <pc:sldMk cId="4124399745" sldId="258"/>
            <ac:spMk id="5" creationId="{AF870020-EF77-6DF6-FDE1-0879A3C04EA2}"/>
          </ac:spMkLst>
        </pc:spChg>
        <pc:picChg chg="add mod ord">
          <ac:chgData name="Mico Siahaan" userId="a87d3b564efc7573" providerId="LiveId" clId="{A8ED8186-59D8-47BA-A323-CA00C14650C0}" dt="2023-09-09T13:53:04.247" v="269" actId="26606"/>
          <ac:picMkLst>
            <pc:docMk/>
            <pc:sldMk cId="4124399745" sldId="258"/>
            <ac:picMk id="7" creationId="{EE6D5048-97A4-D9F0-2FBF-06EF4C9320E8}"/>
          </ac:picMkLst>
        </pc:picChg>
        <pc:picChg chg="del">
          <ac:chgData name="Mico Siahaan" userId="a87d3b564efc7573" providerId="LiveId" clId="{A8ED8186-59D8-47BA-A323-CA00C14650C0}" dt="2023-09-09T13:52:01.842" v="267" actId="478"/>
          <ac:picMkLst>
            <pc:docMk/>
            <pc:sldMk cId="4124399745" sldId="258"/>
            <ac:picMk id="8" creationId="{727C981D-0055-FBD7-5D8D-E83016A70F90}"/>
          </ac:picMkLst>
        </pc:picChg>
      </pc:sldChg>
      <pc:sldChg chg="addSp delSp modSp mod setBg">
        <pc:chgData name="Mico Siahaan" userId="a87d3b564efc7573" providerId="LiveId" clId="{A8ED8186-59D8-47BA-A323-CA00C14650C0}" dt="2023-09-09T13:54:46.757" v="272" actId="26606"/>
        <pc:sldMkLst>
          <pc:docMk/>
          <pc:sldMk cId="3145110681" sldId="259"/>
        </pc:sldMkLst>
        <pc:spChg chg="add del mod">
          <ac:chgData name="Mico Siahaan" userId="a87d3b564efc7573" providerId="LiveId" clId="{A8ED8186-59D8-47BA-A323-CA00C14650C0}" dt="2023-09-09T13:54:44.803" v="271" actId="22"/>
          <ac:spMkLst>
            <pc:docMk/>
            <pc:sldMk cId="3145110681" sldId="259"/>
            <ac:spMk id="3" creationId="{F085721C-58DA-4475-7F0E-0ECE3B5F7D9A}"/>
          </ac:spMkLst>
        </pc:spChg>
        <pc:spChg chg="mod">
          <ac:chgData name="Mico Siahaan" userId="a87d3b564efc7573" providerId="LiveId" clId="{A8ED8186-59D8-47BA-A323-CA00C14650C0}" dt="2023-09-09T13:54:46.757" v="272" actId="26606"/>
          <ac:spMkLst>
            <pc:docMk/>
            <pc:sldMk cId="3145110681" sldId="259"/>
            <ac:spMk id="4" creationId="{A757DB6B-F6C7-D193-86E9-BE35C77F8582}"/>
          </ac:spMkLst>
        </pc:spChg>
        <pc:spChg chg="mod">
          <ac:chgData name="Mico Siahaan" userId="a87d3b564efc7573" providerId="LiveId" clId="{A8ED8186-59D8-47BA-A323-CA00C14650C0}" dt="2023-09-09T13:54:46.757" v="272" actId="26606"/>
          <ac:spMkLst>
            <pc:docMk/>
            <pc:sldMk cId="3145110681" sldId="259"/>
            <ac:spMk id="5" creationId="{073B2E9F-3422-AF06-8906-03BD1983E6DC}"/>
          </ac:spMkLst>
        </pc:spChg>
        <pc:picChg chg="add mod ord">
          <ac:chgData name="Mico Siahaan" userId="a87d3b564efc7573" providerId="LiveId" clId="{A8ED8186-59D8-47BA-A323-CA00C14650C0}" dt="2023-09-09T13:54:46.757" v="272" actId="26606"/>
          <ac:picMkLst>
            <pc:docMk/>
            <pc:sldMk cId="3145110681" sldId="259"/>
            <ac:picMk id="7" creationId="{492B6EA3-431A-7D42-26B1-36A90CEEA8A8}"/>
          </ac:picMkLst>
        </pc:picChg>
        <pc:picChg chg="del">
          <ac:chgData name="Mico Siahaan" userId="a87d3b564efc7573" providerId="LiveId" clId="{A8ED8186-59D8-47BA-A323-CA00C14650C0}" dt="2023-09-09T13:53:36.342" v="270" actId="478"/>
          <ac:picMkLst>
            <pc:docMk/>
            <pc:sldMk cId="3145110681" sldId="259"/>
            <ac:picMk id="8" creationId="{5B04D229-6600-AAA4-40FE-D71898B7A661}"/>
          </ac:picMkLst>
        </pc:picChg>
      </pc:sldChg>
      <pc:sldChg chg="modSp mod setBg">
        <pc:chgData name="Mico Siahaan" userId="a87d3b564efc7573" providerId="LiveId" clId="{A8ED8186-59D8-47BA-A323-CA00C14650C0}" dt="2023-09-08T14:41:32.421" v="264" actId="26606"/>
        <pc:sldMkLst>
          <pc:docMk/>
          <pc:sldMk cId="831422275" sldId="260"/>
        </pc:sldMkLst>
        <pc:spChg chg="mod">
          <ac:chgData name="Mico Siahaan" userId="a87d3b564efc7573" providerId="LiveId" clId="{A8ED8186-59D8-47BA-A323-CA00C14650C0}" dt="2023-09-08T14:41:32.421" v="264" actId="26606"/>
          <ac:spMkLst>
            <pc:docMk/>
            <pc:sldMk cId="831422275" sldId="260"/>
            <ac:spMk id="2" creationId="{930D5E87-FD79-E62C-F996-98C0FFA77924}"/>
          </ac:spMkLst>
        </pc:spChg>
        <pc:spChg chg="mod">
          <ac:chgData name="Mico Siahaan" userId="a87d3b564efc7573" providerId="LiveId" clId="{A8ED8186-59D8-47BA-A323-CA00C14650C0}" dt="2023-09-08T14:41:32.421" v="264" actId="26606"/>
          <ac:spMkLst>
            <pc:docMk/>
            <pc:sldMk cId="831422275" sldId="260"/>
            <ac:spMk id="3" creationId="{A4307633-5F79-0558-33ED-CD3C9C3028BD}"/>
          </ac:spMkLst>
        </pc:spChg>
        <pc:picChg chg="mod">
          <ac:chgData name="Mico Siahaan" userId="a87d3b564efc7573" providerId="LiveId" clId="{A8ED8186-59D8-47BA-A323-CA00C14650C0}" dt="2023-09-08T14:41:32.421" v="264" actId="26606"/>
          <ac:picMkLst>
            <pc:docMk/>
            <pc:sldMk cId="831422275" sldId="260"/>
            <ac:picMk id="6" creationId="{9EC5E62D-1E40-6D7E-90EE-75024E9693B8}"/>
          </ac:picMkLst>
        </pc:picChg>
      </pc:sldChg>
      <pc:sldChg chg="modSp del mod">
        <pc:chgData name="Mico Siahaan" userId="a87d3b564efc7573" providerId="LiveId" clId="{A8ED8186-59D8-47BA-A323-CA00C14650C0}" dt="2023-09-08T14:27:50.955" v="139" actId="2696"/>
        <pc:sldMkLst>
          <pc:docMk/>
          <pc:sldMk cId="2105632362" sldId="260"/>
        </pc:sldMkLst>
        <pc:spChg chg="mod">
          <ac:chgData name="Mico Siahaan" userId="a87d3b564efc7573" providerId="LiveId" clId="{A8ED8186-59D8-47BA-A323-CA00C14650C0}" dt="2023-09-08T13:52:40.111" v="4" actId="20577"/>
          <ac:spMkLst>
            <pc:docMk/>
            <pc:sldMk cId="2105632362" sldId="260"/>
            <ac:spMk id="2" creationId="{930D5E87-FD79-E62C-F996-98C0FFA77924}"/>
          </ac:spMkLst>
        </pc:spChg>
      </pc:sldChg>
      <pc:sldChg chg="modSp mod setBg">
        <pc:chgData name="Mico Siahaan" userId="a87d3b564efc7573" providerId="LiveId" clId="{A8ED8186-59D8-47BA-A323-CA00C14650C0}" dt="2023-09-08T14:41:40.072" v="265" actId="26606"/>
        <pc:sldMkLst>
          <pc:docMk/>
          <pc:sldMk cId="919488345" sldId="261"/>
        </pc:sldMkLst>
        <pc:spChg chg="mod">
          <ac:chgData name="Mico Siahaan" userId="a87d3b564efc7573" providerId="LiveId" clId="{A8ED8186-59D8-47BA-A323-CA00C14650C0}" dt="2023-09-08T14:41:40.072" v="265" actId="26606"/>
          <ac:spMkLst>
            <pc:docMk/>
            <pc:sldMk cId="919488345" sldId="261"/>
            <ac:spMk id="2" creationId="{2C29765C-8594-90D3-AFE9-F0ECF79E75D3}"/>
          </ac:spMkLst>
        </pc:spChg>
        <pc:spChg chg="mod">
          <ac:chgData name="Mico Siahaan" userId="a87d3b564efc7573" providerId="LiveId" clId="{A8ED8186-59D8-47BA-A323-CA00C14650C0}" dt="2023-09-08T14:41:40.072" v="265" actId="26606"/>
          <ac:spMkLst>
            <pc:docMk/>
            <pc:sldMk cId="919488345" sldId="261"/>
            <ac:spMk id="3" creationId="{A8718158-2667-A81F-549B-B735DEE53160}"/>
          </ac:spMkLst>
        </pc:spChg>
        <pc:picChg chg="mod">
          <ac:chgData name="Mico Siahaan" userId="a87d3b564efc7573" providerId="LiveId" clId="{A8ED8186-59D8-47BA-A323-CA00C14650C0}" dt="2023-09-08T14:41:40.072" v="265" actId="26606"/>
          <ac:picMkLst>
            <pc:docMk/>
            <pc:sldMk cId="919488345" sldId="261"/>
            <ac:picMk id="6" creationId="{BC756156-9A71-BB03-A2CE-4982F69B3928}"/>
          </ac:picMkLst>
        </pc:picChg>
      </pc:sldChg>
      <pc:sldChg chg="modSp del mod">
        <pc:chgData name="Mico Siahaan" userId="a87d3b564efc7573" providerId="LiveId" clId="{A8ED8186-59D8-47BA-A323-CA00C14650C0}" dt="2023-09-08T14:27:50.955" v="139" actId="2696"/>
        <pc:sldMkLst>
          <pc:docMk/>
          <pc:sldMk cId="2357789010" sldId="261"/>
        </pc:sldMkLst>
        <pc:spChg chg="mod">
          <ac:chgData name="Mico Siahaan" userId="a87d3b564efc7573" providerId="LiveId" clId="{A8ED8186-59D8-47BA-A323-CA00C14650C0}" dt="2023-09-08T13:55:26.025" v="8" actId="20577"/>
          <ac:spMkLst>
            <pc:docMk/>
            <pc:sldMk cId="2357789010" sldId="261"/>
            <ac:spMk id="3" creationId="{A8718158-2667-A81F-549B-B735DEE53160}"/>
          </ac:spMkLst>
        </pc:spChg>
      </pc:sldChg>
      <pc:sldChg chg="modSp mod setBg">
        <pc:chgData name="Mico Siahaan" userId="a87d3b564efc7573" providerId="LiveId" clId="{A8ED8186-59D8-47BA-A323-CA00C14650C0}" dt="2023-09-08T14:41:43.723" v="266" actId="26606"/>
        <pc:sldMkLst>
          <pc:docMk/>
          <pc:sldMk cId="396360034" sldId="262"/>
        </pc:sldMkLst>
        <pc:spChg chg="mod">
          <ac:chgData name="Mico Siahaan" userId="a87d3b564efc7573" providerId="LiveId" clId="{A8ED8186-59D8-47BA-A323-CA00C14650C0}" dt="2023-09-08T14:41:43.723" v="266" actId="26606"/>
          <ac:spMkLst>
            <pc:docMk/>
            <pc:sldMk cId="396360034" sldId="262"/>
            <ac:spMk id="2" creationId="{C717F2E4-87BA-FB11-4E9A-F34627AEEE39}"/>
          </ac:spMkLst>
        </pc:spChg>
        <pc:spChg chg="mod">
          <ac:chgData name="Mico Siahaan" userId="a87d3b564efc7573" providerId="LiveId" clId="{A8ED8186-59D8-47BA-A323-CA00C14650C0}" dt="2023-09-08T14:41:43.723" v="266" actId="26606"/>
          <ac:spMkLst>
            <pc:docMk/>
            <pc:sldMk cId="396360034" sldId="262"/>
            <ac:spMk id="3" creationId="{22A20409-4E35-4E3D-C699-080BDD3F51B9}"/>
          </ac:spMkLst>
        </pc:spChg>
        <pc:picChg chg="mod">
          <ac:chgData name="Mico Siahaan" userId="a87d3b564efc7573" providerId="LiveId" clId="{A8ED8186-59D8-47BA-A323-CA00C14650C0}" dt="2023-09-08T14:41:43.723" v="266" actId="26606"/>
          <ac:picMkLst>
            <pc:docMk/>
            <pc:sldMk cId="396360034" sldId="262"/>
            <ac:picMk id="10" creationId="{46AC33D9-FF33-CA1E-CF3C-75C9896BB886}"/>
          </ac:picMkLst>
        </pc:picChg>
      </pc:sldChg>
      <pc:sldChg chg="del">
        <pc:chgData name="Mico Siahaan" userId="a87d3b564efc7573" providerId="LiveId" clId="{A8ED8186-59D8-47BA-A323-CA00C14650C0}" dt="2023-09-08T14:27:50.955" v="139" actId="2696"/>
        <pc:sldMkLst>
          <pc:docMk/>
          <pc:sldMk cId="3552612318" sldId="262"/>
        </pc:sldMkLst>
      </pc:sldChg>
      <pc:sldChg chg="modSp mod">
        <pc:chgData name="Mico Siahaan" userId="a87d3b564efc7573" providerId="LiveId" clId="{A8ED8186-59D8-47BA-A323-CA00C14650C0}" dt="2023-09-08T13:56:03.121" v="13" actId="20577"/>
        <pc:sldMkLst>
          <pc:docMk/>
          <pc:sldMk cId="3068336530" sldId="263"/>
        </pc:sldMkLst>
        <pc:spChg chg="mod">
          <ac:chgData name="Mico Siahaan" userId="a87d3b564efc7573" providerId="LiveId" clId="{A8ED8186-59D8-47BA-A323-CA00C14650C0}" dt="2023-09-08T13:56:03.121" v="13" actId="20577"/>
          <ac:spMkLst>
            <pc:docMk/>
            <pc:sldMk cId="3068336530" sldId="263"/>
            <ac:spMk id="5" creationId="{BC61FB80-C64C-9BEA-9F4F-4D99916C5A71}"/>
          </ac:spMkLst>
        </pc:spChg>
      </pc:sldChg>
      <pc:sldChg chg="addSp delSp modSp mod setBg">
        <pc:chgData name="Mico Siahaan" userId="a87d3b564efc7573" providerId="LiveId" clId="{A8ED8186-59D8-47BA-A323-CA00C14650C0}" dt="2023-09-09T13:59:09.206" v="292" actId="26606"/>
        <pc:sldMkLst>
          <pc:docMk/>
          <pc:sldMk cId="2005859422" sldId="264"/>
        </pc:sldMkLst>
        <pc:spChg chg="add del mod">
          <ac:chgData name="Mico Siahaan" userId="a87d3b564efc7573" providerId="LiveId" clId="{A8ED8186-59D8-47BA-A323-CA00C14650C0}" dt="2023-09-08T14:10:09.549" v="40" actId="22"/>
          <ac:spMkLst>
            <pc:docMk/>
            <pc:sldMk cId="2005859422" sldId="264"/>
            <ac:spMk id="3" creationId="{6602E790-EF7A-B015-0480-B72CE9308378}"/>
          </ac:spMkLst>
        </pc:spChg>
        <pc:spChg chg="mod">
          <ac:chgData name="Mico Siahaan" userId="a87d3b564efc7573" providerId="LiveId" clId="{A8ED8186-59D8-47BA-A323-CA00C14650C0}" dt="2023-09-08T14:10:47.097" v="58" actId="26606"/>
          <ac:spMkLst>
            <pc:docMk/>
            <pc:sldMk cId="2005859422" sldId="264"/>
            <ac:spMk id="4" creationId="{BFA33DDE-F022-EAB0-D158-05DB8CDCB8B8}"/>
          </ac:spMkLst>
        </pc:spChg>
        <pc:spChg chg="mod">
          <ac:chgData name="Mico Siahaan" userId="a87d3b564efc7573" providerId="LiveId" clId="{A8ED8186-59D8-47BA-A323-CA00C14650C0}" dt="2023-09-09T13:59:09.206" v="292" actId="26606"/>
          <ac:spMkLst>
            <pc:docMk/>
            <pc:sldMk cId="2005859422" sldId="264"/>
            <ac:spMk id="5" creationId="{AF870020-EF77-6DF6-FDE1-0879A3C04EA2}"/>
          </ac:spMkLst>
        </pc:spChg>
        <pc:picChg chg="add mod">
          <ac:chgData name="Mico Siahaan" userId="a87d3b564efc7573" providerId="LiveId" clId="{A8ED8186-59D8-47BA-A323-CA00C14650C0}" dt="2023-09-09T13:59:09.206" v="292" actId="26606"/>
          <ac:picMkLst>
            <pc:docMk/>
            <pc:sldMk cId="2005859422" sldId="264"/>
            <ac:picMk id="3" creationId="{BD6EFAC0-E8F9-FD9E-13BC-922E84468BE2}"/>
          </ac:picMkLst>
        </pc:picChg>
        <pc:picChg chg="add mod ord">
          <ac:chgData name="Mico Siahaan" userId="a87d3b564efc7573" providerId="LiveId" clId="{A8ED8186-59D8-47BA-A323-CA00C14650C0}" dt="2023-09-09T13:59:09.206" v="292" actId="26606"/>
          <ac:picMkLst>
            <pc:docMk/>
            <pc:sldMk cId="2005859422" sldId="264"/>
            <ac:picMk id="7" creationId="{EDFE5F3F-15E3-BCC0-C327-AC4C1A19C340}"/>
          </ac:picMkLst>
        </pc:picChg>
        <pc:picChg chg="del">
          <ac:chgData name="Mico Siahaan" userId="a87d3b564efc7573" providerId="LiveId" clId="{A8ED8186-59D8-47BA-A323-CA00C14650C0}" dt="2023-09-08T13:56:40.689" v="39" actId="478"/>
          <ac:picMkLst>
            <pc:docMk/>
            <pc:sldMk cId="2005859422" sldId="264"/>
            <ac:picMk id="8" creationId="{727C981D-0055-FBD7-5D8D-E83016A70F90}"/>
          </ac:picMkLst>
        </pc:picChg>
        <pc:picChg chg="add del mod">
          <ac:chgData name="Mico Siahaan" userId="a87d3b564efc7573" providerId="LiveId" clId="{A8ED8186-59D8-47BA-A323-CA00C14650C0}" dt="2023-09-09T13:55:27.929" v="284" actId="478"/>
          <ac:picMkLst>
            <pc:docMk/>
            <pc:sldMk cId="2005859422" sldId="264"/>
            <ac:picMk id="10" creationId="{A5F9C671-A575-8BFA-963D-F5D54FB8309B}"/>
          </ac:picMkLst>
        </pc:picChg>
      </pc:sldChg>
      <pc:sldChg chg="modSp add mod">
        <pc:chgData name="Mico Siahaan" userId="a87d3b564efc7573" providerId="LiveId" clId="{A8ED8186-59D8-47BA-A323-CA00C14650C0}" dt="2023-09-08T14:12:00.473" v="62" actId="20577"/>
        <pc:sldMkLst>
          <pc:docMk/>
          <pc:sldMk cId="3227882625" sldId="265"/>
        </pc:sldMkLst>
        <pc:spChg chg="mod">
          <ac:chgData name="Mico Siahaan" userId="a87d3b564efc7573" providerId="LiveId" clId="{A8ED8186-59D8-47BA-A323-CA00C14650C0}" dt="2023-09-08T14:12:00.473" v="62" actId="20577"/>
          <ac:spMkLst>
            <pc:docMk/>
            <pc:sldMk cId="3227882625" sldId="265"/>
            <ac:spMk id="5" creationId="{BC61FB80-C64C-9BEA-9F4F-4D99916C5A71}"/>
          </ac:spMkLst>
        </pc:spChg>
      </pc:sldChg>
      <pc:sldChg chg="addSp delSp modSp mod setBg">
        <pc:chgData name="Mico Siahaan" userId="a87d3b564efc7573" providerId="LiveId" clId="{A8ED8186-59D8-47BA-A323-CA00C14650C0}" dt="2023-09-09T14:06:23.442" v="423" actId="26606"/>
        <pc:sldMkLst>
          <pc:docMk/>
          <pc:sldMk cId="1177734226" sldId="266"/>
        </pc:sldMkLst>
        <pc:spChg chg="mod">
          <ac:chgData name="Mico Siahaan" userId="a87d3b564efc7573" providerId="LiveId" clId="{A8ED8186-59D8-47BA-A323-CA00C14650C0}" dt="2023-09-08T14:21:01.074" v="65" actId="20577"/>
          <ac:spMkLst>
            <pc:docMk/>
            <pc:sldMk cId="1177734226" sldId="266"/>
            <ac:spMk id="4" creationId="{BFA33DDE-F022-EAB0-D158-05DB8CDCB8B8}"/>
          </ac:spMkLst>
        </pc:spChg>
        <pc:spChg chg="mod">
          <ac:chgData name="Mico Siahaan" userId="a87d3b564efc7573" providerId="LiveId" clId="{A8ED8186-59D8-47BA-A323-CA00C14650C0}" dt="2023-09-09T14:06:23.442" v="423" actId="26606"/>
          <ac:spMkLst>
            <pc:docMk/>
            <pc:sldMk cId="1177734226" sldId="266"/>
            <ac:spMk id="5" creationId="{AF870020-EF77-6DF6-FDE1-0879A3C04EA2}"/>
          </ac:spMkLst>
        </pc:spChg>
        <pc:picChg chg="add del mod">
          <ac:chgData name="Mico Siahaan" userId="a87d3b564efc7573" providerId="LiveId" clId="{A8ED8186-59D8-47BA-A323-CA00C14650C0}" dt="2023-09-08T14:22:05.338" v="132" actId="478"/>
          <ac:picMkLst>
            <pc:docMk/>
            <pc:sldMk cId="1177734226" sldId="266"/>
            <ac:picMk id="2" creationId="{4403D7CC-DE4E-6850-8541-097C17F2996F}"/>
          </ac:picMkLst>
        </pc:picChg>
        <pc:picChg chg="add del">
          <ac:chgData name="Mico Siahaan" userId="a87d3b564efc7573" providerId="LiveId" clId="{A8ED8186-59D8-47BA-A323-CA00C14650C0}" dt="2023-09-09T14:06:01.585" v="420" actId="478"/>
          <ac:picMkLst>
            <pc:docMk/>
            <pc:sldMk cId="1177734226" sldId="266"/>
            <ac:picMk id="3" creationId="{78A56E4C-ADFD-2ABF-49EE-73DB521B46E4}"/>
          </ac:picMkLst>
        </pc:picChg>
        <pc:picChg chg="add del mod">
          <ac:chgData name="Mico Siahaan" userId="a87d3b564efc7573" providerId="LiveId" clId="{A8ED8186-59D8-47BA-A323-CA00C14650C0}" dt="2023-09-09T14:05:49.644" v="418" actId="478"/>
          <ac:picMkLst>
            <pc:docMk/>
            <pc:sldMk cId="1177734226" sldId="266"/>
            <ac:picMk id="6" creationId="{8856CF61-66DE-D642-D72C-EAEDBBF35618}"/>
          </ac:picMkLst>
        </pc:picChg>
        <pc:picChg chg="ord">
          <ac:chgData name="Mico Siahaan" userId="a87d3b564efc7573" providerId="LiveId" clId="{A8ED8186-59D8-47BA-A323-CA00C14650C0}" dt="2023-09-09T14:06:23.442" v="423" actId="26606"/>
          <ac:picMkLst>
            <pc:docMk/>
            <pc:sldMk cId="1177734226" sldId="266"/>
            <ac:picMk id="7" creationId="{EDFE5F3F-15E3-BCC0-C327-AC4C1A19C340}"/>
          </ac:picMkLst>
        </pc:picChg>
        <pc:picChg chg="add mod">
          <ac:chgData name="Mico Siahaan" userId="a87d3b564efc7573" providerId="LiveId" clId="{A8ED8186-59D8-47BA-A323-CA00C14650C0}" dt="2023-09-09T14:06:23.442" v="423" actId="26606"/>
          <ac:picMkLst>
            <pc:docMk/>
            <pc:sldMk cId="1177734226" sldId="266"/>
            <ac:picMk id="9" creationId="{70BC5809-5BF7-0F7E-2CB6-790B642ABCC9}"/>
          </ac:picMkLst>
        </pc:picChg>
        <pc:picChg chg="del">
          <ac:chgData name="Mico Siahaan" userId="a87d3b564efc7573" providerId="LiveId" clId="{A8ED8186-59D8-47BA-A323-CA00C14650C0}" dt="2023-09-08T14:21:55.529" v="129" actId="478"/>
          <ac:picMkLst>
            <pc:docMk/>
            <pc:sldMk cId="1177734226" sldId="266"/>
            <ac:picMk id="10" creationId="{A5F9C671-A575-8BFA-963D-F5D54FB8309B}"/>
          </ac:picMkLst>
        </pc:picChg>
      </pc:sldChg>
      <pc:sldChg chg="modSp mod">
        <pc:chgData name="Mico Siahaan" userId="a87d3b564efc7573" providerId="LiveId" clId="{A8ED8186-59D8-47BA-A323-CA00C14650C0}" dt="2023-09-08T14:28:49.883" v="152" actId="5793"/>
        <pc:sldMkLst>
          <pc:docMk/>
          <pc:sldMk cId="4104350936" sldId="267"/>
        </pc:sldMkLst>
        <pc:spChg chg="mod">
          <ac:chgData name="Mico Siahaan" userId="a87d3b564efc7573" providerId="LiveId" clId="{A8ED8186-59D8-47BA-A323-CA00C14650C0}" dt="2023-09-08T14:28:49.883" v="152" actId="5793"/>
          <ac:spMkLst>
            <pc:docMk/>
            <pc:sldMk cId="4104350936" sldId="267"/>
            <ac:spMk id="5" creationId="{BC61FB80-C64C-9BEA-9F4F-4D99916C5A71}"/>
          </ac:spMkLst>
        </pc:spChg>
      </pc:sldChg>
      <pc:sldChg chg="modSp mod">
        <pc:chgData name="Mico Siahaan" userId="a87d3b564efc7573" providerId="LiveId" clId="{A8ED8186-59D8-47BA-A323-CA00C14650C0}" dt="2023-09-08T14:29:12.238" v="169" actId="20577"/>
        <pc:sldMkLst>
          <pc:docMk/>
          <pc:sldMk cId="2875000541" sldId="268"/>
        </pc:sldMkLst>
        <pc:spChg chg="mod">
          <ac:chgData name="Mico Siahaan" userId="a87d3b564efc7573" providerId="LiveId" clId="{A8ED8186-59D8-47BA-A323-CA00C14650C0}" dt="2023-09-08T14:29:03.060" v="156" actId="20577"/>
          <ac:spMkLst>
            <pc:docMk/>
            <pc:sldMk cId="2875000541" sldId="268"/>
            <ac:spMk id="4" creationId="{AE75D4F9-9295-84C3-BC26-7366432BADCA}"/>
          </ac:spMkLst>
        </pc:spChg>
        <pc:spChg chg="mod">
          <ac:chgData name="Mico Siahaan" userId="a87d3b564efc7573" providerId="LiveId" clId="{A8ED8186-59D8-47BA-A323-CA00C14650C0}" dt="2023-09-08T14:29:12.238" v="169" actId="20577"/>
          <ac:spMkLst>
            <pc:docMk/>
            <pc:sldMk cId="2875000541" sldId="268"/>
            <ac:spMk id="5" creationId="{BC61FB80-C64C-9BEA-9F4F-4D99916C5A71}"/>
          </ac:spMkLst>
        </pc:spChg>
      </pc:sldChg>
      <pc:sldChg chg="addSp delSp modSp mod setBg">
        <pc:chgData name="Mico Siahaan" userId="a87d3b564efc7573" providerId="LiveId" clId="{A8ED8186-59D8-47BA-A323-CA00C14650C0}" dt="2023-09-09T14:16:56.666" v="481" actId="26606"/>
        <pc:sldMkLst>
          <pc:docMk/>
          <pc:sldMk cId="2596875323" sldId="269"/>
        </pc:sldMkLst>
        <pc:spChg chg="mod">
          <ac:chgData name="Mico Siahaan" userId="a87d3b564efc7573" providerId="LiveId" clId="{A8ED8186-59D8-47BA-A323-CA00C14650C0}" dt="2023-09-08T14:40:18.318" v="183" actId="20577"/>
          <ac:spMkLst>
            <pc:docMk/>
            <pc:sldMk cId="2596875323" sldId="269"/>
            <ac:spMk id="4" creationId="{BFA33DDE-F022-EAB0-D158-05DB8CDCB8B8}"/>
          </ac:spMkLst>
        </pc:spChg>
        <pc:spChg chg="mod">
          <ac:chgData name="Mico Siahaan" userId="a87d3b564efc7573" providerId="LiveId" clId="{A8ED8186-59D8-47BA-A323-CA00C14650C0}" dt="2023-09-09T14:16:56.666" v="481" actId="26606"/>
          <ac:spMkLst>
            <pc:docMk/>
            <pc:sldMk cId="2596875323" sldId="269"/>
            <ac:spMk id="5" creationId="{AF870020-EF77-6DF6-FDE1-0879A3C04EA2}"/>
          </ac:spMkLst>
        </pc:spChg>
        <pc:picChg chg="add del">
          <ac:chgData name="Mico Siahaan" userId="a87d3b564efc7573" providerId="LiveId" clId="{A8ED8186-59D8-47BA-A323-CA00C14650C0}" dt="2023-09-08T14:41:06.060" v="258" actId="478"/>
          <ac:picMkLst>
            <pc:docMk/>
            <pc:sldMk cId="2596875323" sldId="269"/>
            <ac:picMk id="2" creationId="{C6578508-5CBF-75BB-DB01-7FCFB11274D3}"/>
          </ac:picMkLst>
        </pc:picChg>
        <pc:picChg chg="add mod">
          <ac:chgData name="Mico Siahaan" userId="a87d3b564efc7573" providerId="LiveId" clId="{A8ED8186-59D8-47BA-A323-CA00C14650C0}" dt="2023-09-09T14:16:56.666" v="481" actId="26606"/>
          <ac:picMkLst>
            <pc:docMk/>
            <pc:sldMk cId="2596875323" sldId="269"/>
            <ac:picMk id="3" creationId="{127DED2F-8FFA-92CF-93F6-C1AF249FAF3B}"/>
          </ac:picMkLst>
        </pc:picChg>
        <pc:picChg chg="del">
          <ac:chgData name="Mico Siahaan" userId="a87d3b564efc7573" providerId="LiveId" clId="{A8ED8186-59D8-47BA-A323-CA00C14650C0}" dt="2023-09-08T14:40:59.897" v="256" actId="478"/>
          <ac:picMkLst>
            <pc:docMk/>
            <pc:sldMk cId="2596875323" sldId="269"/>
            <ac:picMk id="6" creationId="{8856CF61-66DE-D642-D72C-EAEDBBF35618}"/>
          </ac:picMkLst>
        </pc:picChg>
        <pc:picChg chg="ord">
          <ac:chgData name="Mico Siahaan" userId="a87d3b564efc7573" providerId="LiveId" clId="{A8ED8186-59D8-47BA-A323-CA00C14650C0}" dt="2023-09-09T14:16:56.666" v="481" actId="26606"/>
          <ac:picMkLst>
            <pc:docMk/>
            <pc:sldMk cId="2596875323" sldId="269"/>
            <ac:picMk id="7" creationId="{EDFE5F3F-15E3-BCC0-C327-AC4C1A19C340}"/>
          </ac:picMkLst>
        </pc:picChg>
        <pc:picChg chg="add del mod">
          <ac:chgData name="Mico Siahaan" userId="a87d3b564efc7573" providerId="LiveId" clId="{A8ED8186-59D8-47BA-A323-CA00C14650C0}" dt="2023-09-09T14:07:14.370" v="478" actId="478"/>
          <ac:picMkLst>
            <pc:docMk/>
            <pc:sldMk cId="2596875323" sldId="269"/>
            <ac:picMk id="8" creationId="{E984DD38-CFFF-446E-8738-7A0C6158E23D}"/>
          </ac:picMkLst>
        </pc:picChg>
      </pc:sldChg>
    </pc:docChg>
  </pc:docChgLst>
  <pc:docChgLst>
    <pc:chgData name="Mico Siahaan" userId="a87d3b564efc7573" providerId="Windows Live" clId="Web-{DE8640D2-FAAF-4854-8F47-F2BAD82FC575}"/>
    <pc:docChg chg="modSld addMainMaster delMainMaster">
      <pc:chgData name="Mico Siahaan" userId="a87d3b564efc7573" providerId="Windows Live" clId="Web-{DE8640D2-FAAF-4854-8F47-F2BAD82FC575}" dt="2023-08-26T14:22:28.655" v="1"/>
      <pc:docMkLst>
        <pc:docMk/>
      </pc:docMkLst>
      <pc:sldChg chg="addSp modSp mod setBg modClrScheme chgLayout">
        <pc:chgData name="Mico Siahaan" userId="a87d3b564efc7573" providerId="Windows Live" clId="Web-{DE8640D2-FAAF-4854-8F47-F2BAD82FC575}" dt="2023-08-26T14:22:28.655" v="1"/>
        <pc:sldMkLst>
          <pc:docMk/>
          <pc:sldMk cId="359432696" sldId="256"/>
        </pc:sldMkLst>
        <pc:spChg chg="mod ord">
          <ac:chgData name="Mico Siahaan" userId="a87d3b564efc7573" providerId="Windows Live" clId="Web-{DE8640D2-FAAF-4854-8F47-F2BAD82FC575}" dt="2023-08-26T14:22:28.655" v="1"/>
          <ac:spMkLst>
            <pc:docMk/>
            <pc:sldMk cId="359432696" sldId="256"/>
            <ac:spMk id="2" creationId="{24369BCE-A64D-943A-C823-4DCEF2342AC2}"/>
          </ac:spMkLst>
        </pc:spChg>
        <pc:spChg chg="mod ord">
          <ac:chgData name="Mico Siahaan" userId="a87d3b564efc7573" providerId="Windows Live" clId="Web-{DE8640D2-FAAF-4854-8F47-F2BAD82FC575}" dt="2023-08-26T14:22:28.655" v="1"/>
          <ac:spMkLst>
            <pc:docMk/>
            <pc:sldMk cId="359432696" sldId="256"/>
            <ac:spMk id="3" creationId="{7C328469-D0BB-DA17-1974-F9DF7C3C516E}"/>
          </ac:spMkLst>
        </pc:spChg>
        <pc:spChg chg="add">
          <ac:chgData name="Mico Siahaan" userId="a87d3b564efc7573" providerId="Windows Live" clId="Web-{DE8640D2-FAAF-4854-8F47-F2BAD82FC575}" dt="2023-08-26T14:22:28.655" v="1"/>
          <ac:spMkLst>
            <pc:docMk/>
            <pc:sldMk cId="359432696" sldId="256"/>
            <ac:spMk id="8" creationId="{8D62164E-4528-40DB-BC26-D6DDE216A059}"/>
          </ac:spMkLst>
        </pc:spChg>
        <pc:spChg chg="add">
          <ac:chgData name="Mico Siahaan" userId="a87d3b564efc7573" providerId="Windows Live" clId="Web-{DE8640D2-FAAF-4854-8F47-F2BAD82FC575}" dt="2023-08-26T14:22:28.655" v="1"/>
          <ac:spMkLst>
            <pc:docMk/>
            <pc:sldMk cId="359432696" sldId="256"/>
            <ac:spMk id="10" creationId="{F30007FA-C6A2-43A0-8045-7016AEF81713}"/>
          </ac:spMkLst>
        </pc:spChg>
      </pc:sldChg>
      <pc:sldChg chg="modSp mod modClrScheme chgLayout">
        <pc:chgData name="Mico Siahaan" userId="a87d3b564efc7573" providerId="Windows Live" clId="Web-{DE8640D2-FAAF-4854-8F47-F2BAD82FC575}" dt="2023-08-26T14:22:17.577" v="0"/>
        <pc:sldMkLst>
          <pc:docMk/>
          <pc:sldMk cId="2256102188" sldId="257"/>
        </pc:sldMkLst>
        <pc:spChg chg="mod ord">
          <ac:chgData name="Mico Siahaan" userId="a87d3b564efc7573" providerId="Windows Live" clId="Web-{DE8640D2-FAAF-4854-8F47-F2BAD82FC575}" dt="2023-08-26T14:22:17.577" v="0"/>
          <ac:spMkLst>
            <pc:docMk/>
            <pc:sldMk cId="2256102188" sldId="257"/>
            <ac:spMk id="4" creationId="{AE75D4F9-9295-84C3-BC26-7366432BADCA}"/>
          </ac:spMkLst>
        </pc:spChg>
        <pc:spChg chg="mod ord">
          <ac:chgData name="Mico Siahaan" userId="a87d3b564efc7573" providerId="Windows Live" clId="Web-{DE8640D2-FAAF-4854-8F47-F2BAD82FC575}" dt="2023-08-26T14:22:17.577" v="0"/>
          <ac:spMkLst>
            <pc:docMk/>
            <pc:sldMk cId="2256102188" sldId="257"/>
            <ac:spMk id="5" creationId="{BC61FB80-C64C-9BEA-9F4F-4D99916C5A71}"/>
          </ac:spMkLst>
        </pc:spChg>
      </pc:sldChg>
      <pc:sldChg chg="modSp mod modClrScheme chgLayout">
        <pc:chgData name="Mico Siahaan" userId="a87d3b564efc7573" providerId="Windows Live" clId="Web-{DE8640D2-FAAF-4854-8F47-F2BAD82FC575}" dt="2023-08-26T14:22:17.577" v="0"/>
        <pc:sldMkLst>
          <pc:docMk/>
          <pc:sldMk cId="4124399745" sldId="258"/>
        </pc:sldMkLst>
        <pc:spChg chg="mod ord">
          <ac:chgData name="Mico Siahaan" userId="a87d3b564efc7573" providerId="Windows Live" clId="Web-{DE8640D2-FAAF-4854-8F47-F2BAD82FC575}" dt="2023-08-26T14:22:17.577" v="0"/>
          <ac:spMkLst>
            <pc:docMk/>
            <pc:sldMk cId="4124399745" sldId="258"/>
            <ac:spMk id="4" creationId="{BFA33DDE-F022-EAB0-D158-05DB8CDCB8B8}"/>
          </ac:spMkLst>
        </pc:spChg>
        <pc:spChg chg="mod ord">
          <ac:chgData name="Mico Siahaan" userId="a87d3b564efc7573" providerId="Windows Live" clId="Web-{DE8640D2-FAAF-4854-8F47-F2BAD82FC575}" dt="2023-08-26T14:22:17.577" v="0"/>
          <ac:spMkLst>
            <pc:docMk/>
            <pc:sldMk cId="4124399745" sldId="258"/>
            <ac:spMk id="5" creationId="{AF870020-EF77-6DF6-FDE1-0879A3C04EA2}"/>
          </ac:spMkLst>
        </pc:spChg>
        <pc:picChg chg="mod ord">
          <ac:chgData name="Mico Siahaan" userId="a87d3b564efc7573" providerId="Windows Live" clId="Web-{DE8640D2-FAAF-4854-8F47-F2BAD82FC575}" dt="2023-08-26T14:22:17.577" v="0"/>
          <ac:picMkLst>
            <pc:docMk/>
            <pc:sldMk cId="4124399745" sldId="258"/>
            <ac:picMk id="8" creationId="{727C981D-0055-FBD7-5D8D-E83016A70F90}"/>
          </ac:picMkLst>
        </pc:picChg>
      </pc:sldChg>
      <pc:sldChg chg="modSp mod modClrScheme chgLayout">
        <pc:chgData name="Mico Siahaan" userId="a87d3b564efc7573" providerId="Windows Live" clId="Web-{DE8640D2-FAAF-4854-8F47-F2BAD82FC575}" dt="2023-08-26T14:22:17.577" v="0"/>
        <pc:sldMkLst>
          <pc:docMk/>
          <pc:sldMk cId="3145110681" sldId="259"/>
        </pc:sldMkLst>
        <pc:spChg chg="mod ord">
          <ac:chgData name="Mico Siahaan" userId="a87d3b564efc7573" providerId="Windows Live" clId="Web-{DE8640D2-FAAF-4854-8F47-F2BAD82FC575}" dt="2023-08-26T14:22:17.577" v="0"/>
          <ac:spMkLst>
            <pc:docMk/>
            <pc:sldMk cId="3145110681" sldId="259"/>
            <ac:spMk id="4" creationId="{A757DB6B-F6C7-D193-86E9-BE35C77F8582}"/>
          </ac:spMkLst>
        </pc:spChg>
        <pc:spChg chg="mod ord">
          <ac:chgData name="Mico Siahaan" userId="a87d3b564efc7573" providerId="Windows Live" clId="Web-{DE8640D2-FAAF-4854-8F47-F2BAD82FC575}" dt="2023-08-26T14:22:17.577" v="0"/>
          <ac:spMkLst>
            <pc:docMk/>
            <pc:sldMk cId="3145110681" sldId="259"/>
            <ac:spMk id="5" creationId="{073B2E9F-3422-AF06-8906-03BD1983E6DC}"/>
          </ac:spMkLst>
        </pc:spChg>
        <pc:picChg chg="mod ord">
          <ac:chgData name="Mico Siahaan" userId="a87d3b564efc7573" providerId="Windows Live" clId="Web-{DE8640D2-FAAF-4854-8F47-F2BAD82FC575}" dt="2023-08-26T14:22:17.577" v="0"/>
          <ac:picMkLst>
            <pc:docMk/>
            <pc:sldMk cId="3145110681" sldId="259"/>
            <ac:picMk id="8" creationId="{5B04D229-6600-AAA4-40FE-D71898B7A661}"/>
          </ac:picMkLst>
        </pc:picChg>
      </pc:sldChg>
      <pc:sldChg chg="modSp mod modClrScheme chgLayout">
        <pc:chgData name="Mico Siahaan" userId="a87d3b564efc7573" providerId="Windows Live" clId="Web-{DE8640D2-FAAF-4854-8F47-F2BAD82FC575}" dt="2023-08-26T14:22:17.577" v="0"/>
        <pc:sldMkLst>
          <pc:docMk/>
          <pc:sldMk cId="2105632362" sldId="260"/>
        </pc:sldMkLst>
        <pc:spChg chg="mod ord">
          <ac:chgData name="Mico Siahaan" userId="a87d3b564efc7573" providerId="Windows Live" clId="Web-{DE8640D2-FAAF-4854-8F47-F2BAD82FC575}" dt="2023-08-26T14:22:17.577" v="0"/>
          <ac:spMkLst>
            <pc:docMk/>
            <pc:sldMk cId="2105632362" sldId="260"/>
            <ac:spMk id="2" creationId="{930D5E87-FD79-E62C-F996-98C0FFA77924}"/>
          </ac:spMkLst>
        </pc:spChg>
        <pc:spChg chg="mod ord">
          <ac:chgData name="Mico Siahaan" userId="a87d3b564efc7573" providerId="Windows Live" clId="Web-{DE8640D2-FAAF-4854-8F47-F2BAD82FC575}" dt="2023-08-26T14:22:17.577" v="0"/>
          <ac:spMkLst>
            <pc:docMk/>
            <pc:sldMk cId="2105632362" sldId="260"/>
            <ac:spMk id="3" creationId="{A4307633-5F79-0558-33ED-CD3C9C3028BD}"/>
          </ac:spMkLst>
        </pc:spChg>
        <pc:picChg chg="mod ord">
          <ac:chgData name="Mico Siahaan" userId="a87d3b564efc7573" providerId="Windows Live" clId="Web-{DE8640D2-FAAF-4854-8F47-F2BAD82FC575}" dt="2023-08-26T14:22:17.577" v="0"/>
          <ac:picMkLst>
            <pc:docMk/>
            <pc:sldMk cId="2105632362" sldId="260"/>
            <ac:picMk id="6" creationId="{9EC5E62D-1E40-6D7E-90EE-75024E9693B8}"/>
          </ac:picMkLst>
        </pc:picChg>
      </pc:sldChg>
      <pc:sldChg chg="modSp mod modClrScheme chgLayout">
        <pc:chgData name="Mico Siahaan" userId="a87d3b564efc7573" providerId="Windows Live" clId="Web-{DE8640D2-FAAF-4854-8F47-F2BAD82FC575}" dt="2023-08-26T14:22:17.577" v="0"/>
        <pc:sldMkLst>
          <pc:docMk/>
          <pc:sldMk cId="2357789010" sldId="261"/>
        </pc:sldMkLst>
        <pc:spChg chg="mod ord">
          <ac:chgData name="Mico Siahaan" userId="a87d3b564efc7573" providerId="Windows Live" clId="Web-{DE8640D2-FAAF-4854-8F47-F2BAD82FC575}" dt="2023-08-26T14:22:17.577" v="0"/>
          <ac:spMkLst>
            <pc:docMk/>
            <pc:sldMk cId="2357789010" sldId="261"/>
            <ac:spMk id="2" creationId="{2C29765C-8594-90D3-AFE9-F0ECF79E75D3}"/>
          </ac:spMkLst>
        </pc:spChg>
        <pc:spChg chg="mod ord">
          <ac:chgData name="Mico Siahaan" userId="a87d3b564efc7573" providerId="Windows Live" clId="Web-{DE8640D2-FAAF-4854-8F47-F2BAD82FC575}" dt="2023-08-26T14:22:17.577" v="0"/>
          <ac:spMkLst>
            <pc:docMk/>
            <pc:sldMk cId="2357789010" sldId="261"/>
            <ac:spMk id="3" creationId="{A8718158-2667-A81F-549B-B735DEE53160}"/>
          </ac:spMkLst>
        </pc:spChg>
        <pc:picChg chg="mod ord">
          <ac:chgData name="Mico Siahaan" userId="a87d3b564efc7573" providerId="Windows Live" clId="Web-{DE8640D2-FAAF-4854-8F47-F2BAD82FC575}" dt="2023-08-26T14:22:17.577" v="0"/>
          <ac:picMkLst>
            <pc:docMk/>
            <pc:sldMk cId="2357789010" sldId="261"/>
            <ac:picMk id="6" creationId="{BC756156-9A71-BB03-A2CE-4982F69B3928}"/>
          </ac:picMkLst>
        </pc:picChg>
      </pc:sldChg>
      <pc:sldChg chg="modSp mod modClrScheme chgLayout">
        <pc:chgData name="Mico Siahaan" userId="a87d3b564efc7573" providerId="Windows Live" clId="Web-{DE8640D2-FAAF-4854-8F47-F2BAD82FC575}" dt="2023-08-26T14:22:17.577" v="0"/>
        <pc:sldMkLst>
          <pc:docMk/>
          <pc:sldMk cId="3552612318" sldId="262"/>
        </pc:sldMkLst>
        <pc:spChg chg="mod ord">
          <ac:chgData name="Mico Siahaan" userId="a87d3b564efc7573" providerId="Windows Live" clId="Web-{DE8640D2-FAAF-4854-8F47-F2BAD82FC575}" dt="2023-08-26T14:22:17.577" v="0"/>
          <ac:spMkLst>
            <pc:docMk/>
            <pc:sldMk cId="3552612318" sldId="262"/>
            <ac:spMk id="2" creationId="{C717F2E4-87BA-FB11-4E9A-F34627AEEE39}"/>
          </ac:spMkLst>
        </pc:spChg>
        <pc:spChg chg="mod ord">
          <ac:chgData name="Mico Siahaan" userId="a87d3b564efc7573" providerId="Windows Live" clId="Web-{DE8640D2-FAAF-4854-8F47-F2BAD82FC575}" dt="2023-08-26T14:22:17.577" v="0"/>
          <ac:spMkLst>
            <pc:docMk/>
            <pc:sldMk cId="3552612318" sldId="262"/>
            <ac:spMk id="3" creationId="{22A20409-4E35-4E3D-C699-080BDD3F51B9}"/>
          </ac:spMkLst>
        </pc:spChg>
      </pc:sldChg>
      <pc:sldMasterChg chg="del delSldLayout">
        <pc:chgData name="Mico Siahaan" userId="a87d3b564efc7573" providerId="Windows Live" clId="Web-{DE8640D2-FAAF-4854-8F47-F2BAD82FC575}" dt="2023-08-26T14:22:17.577" v="0"/>
        <pc:sldMasterMkLst>
          <pc:docMk/>
          <pc:sldMasterMk cId="3233851838" sldId="2147483648"/>
        </pc:sldMasterMkLst>
        <pc:sldLayoutChg chg="del">
          <pc:chgData name="Mico Siahaan" userId="a87d3b564efc7573" providerId="Windows Live" clId="Web-{DE8640D2-FAAF-4854-8F47-F2BAD82FC575}" dt="2023-08-26T14:22:17.577" v="0"/>
          <pc:sldLayoutMkLst>
            <pc:docMk/>
            <pc:sldMasterMk cId="3233851838" sldId="2147483648"/>
            <pc:sldLayoutMk cId="896370492" sldId="2147483649"/>
          </pc:sldLayoutMkLst>
        </pc:sldLayoutChg>
        <pc:sldLayoutChg chg="del">
          <pc:chgData name="Mico Siahaan" userId="a87d3b564efc7573" providerId="Windows Live" clId="Web-{DE8640D2-FAAF-4854-8F47-F2BAD82FC575}" dt="2023-08-26T14:22:17.577" v="0"/>
          <pc:sldLayoutMkLst>
            <pc:docMk/>
            <pc:sldMasterMk cId="3233851838" sldId="2147483648"/>
            <pc:sldLayoutMk cId="2874329782" sldId="2147483650"/>
          </pc:sldLayoutMkLst>
        </pc:sldLayoutChg>
        <pc:sldLayoutChg chg="del">
          <pc:chgData name="Mico Siahaan" userId="a87d3b564efc7573" providerId="Windows Live" clId="Web-{DE8640D2-FAAF-4854-8F47-F2BAD82FC575}" dt="2023-08-26T14:22:17.577" v="0"/>
          <pc:sldLayoutMkLst>
            <pc:docMk/>
            <pc:sldMasterMk cId="3233851838" sldId="2147483648"/>
            <pc:sldLayoutMk cId="3649059349" sldId="2147483651"/>
          </pc:sldLayoutMkLst>
        </pc:sldLayoutChg>
        <pc:sldLayoutChg chg="del">
          <pc:chgData name="Mico Siahaan" userId="a87d3b564efc7573" providerId="Windows Live" clId="Web-{DE8640D2-FAAF-4854-8F47-F2BAD82FC575}" dt="2023-08-26T14:22:17.577" v="0"/>
          <pc:sldLayoutMkLst>
            <pc:docMk/>
            <pc:sldMasterMk cId="3233851838" sldId="2147483648"/>
            <pc:sldLayoutMk cId="4292949541" sldId="2147483652"/>
          </pc:sldLayoutMkLst>
        </pc:sldLayoutChg>
        <pc:sldLayoutChg chg="del">
          <pc:chgData name="Mico Siahaan" userId="a87d3b564efc7573" providerId="Windows Live" clId="Web-{DE8640D2-FAAF-4854-8F47-F2BAD82FC575}" dt="2023-08-26T14:22:17.577" v="0"/>
          <pc:sldLayoutMkLst>
            <pc:docMk/>
            <pc:sldMasterMk cId="3233851838" sldId="2147483648"/>
            <pc:sldLayoutMk cId="3086886626" sldId="2147483653"/>
          </pc:sldLayoutMkLst>
        </pc:sldLayoutChg>
        <pc:sldLayoutChg chg="del">
          <pc:chgData name="Mico Siahaan" userId="a87d3b564efc7573" providerId="Windows Live" clId="Web-{DE8640D2-FAAF-4854-8F47-F2BAD82FC575}" dt="2023-08-26T14:22:17.577" v="0"/>
          <pc:sldLayoutMkLst>
            <pc:docMk/>
            <pc:sldMasterMk cId="3233851838" sldId="2147483648"/>
            <pc:sldLayoutMk cId="2865141904" sldId="2147483654"/>
          </pc:sldLayoutMkLst>
        </pc:sldLayoutChg>
        <pc:sldLayoutChg chg="del">
          <pc:chgData name="Mico Siahaan" userId="a87d3b564efc7573" providerId="Windows Live" clId="Web-{DE8640D2-FAAF-4854-8F47-F2BAD82FC575}" dt="2023-08-26T14:22:17.577" v="0"/>
          <pc:sldLayoutMkLst>
            <pc:docMk/>
            <pc:sldMasterMk cId="3233851838" sldId="2147483648"/>
            <pc:sldLayoutMk cId="1418884491" sldId="2147483655"/>
          </pc:sldLayoutMkLst>
        </pc:sldLayoutChg>
        <pc:sldLayoutChg chg="del">
          <pc:chgData name="Mico Siahaan" userId="a87d3b564efc7573" providerId="Windows Live" clId="Web-{DE8640D2-FAAF-4854-8F47-F2BAD82FC575}" dt="2023-08-26T14:22:17.577" v="0"/>
          <pc:sldLayoutMkLst>
            <pc:docMk/>
            <pc:sldMasterMk cId="3233851838" sldId="2147483648"/>
            <pc:sldLayoutMk cId="1129193967" sldId="2147483656"/>
          </pc:sldLayoutMkLst>
        </pc:sldLayoutChg>
        <pc:sldLayoutChg chg="del">
          <pc:chgData name="Mico Siahaan" userId="a87d3b564efc7573" providerId="Windows Live" clId="Web-{DE8640D2-FAAF-4854-8F47-F2BAD82FC575}" dt="2023-08-26T14:22:17.577" v="0"/>
          <pc:sldLayoutMkLst>
            <pc:docMk/>
            <pc:sldMasterMk cId="3233851838" sldId="2147483648"/>
            <pc:sldLayoutMk cId="517153568" sldId="2147483657"/>
          </pc:sldLayoutMkLst>
        </pc:sldLayoutChg>
        <pc:sldLayoutChg chg="del">
          <pc:chgData name="Mico Siahaan" userId="a87d3b564efc7573" providerId="Windows Live" clId="Web-{DE8640D2-FAAF-4854-8F47-F2BAD82FC575}" dt="2023-08-26T14:22:17.577" v="0"/>
          <pc:sldLayoutMkLst>
            <pc:docMk/>
            <pc:sldMasterMk cId="3233851838" sldId="2147483648"/>
            <pc:sldLayoutMk cId="2151179411" sldId="2147483658"/>
          </pc:sldLayoutMkLst>
        </pc:sldLayoutChg>
        <pc:sldLayoutChg chg="del">
          <pc:chgData name="Mico Siahaan" userId="a87d3b564efc7573" providerId="Windows Live" clId="Web-{DE8640D2-FAAF-4854-8F47-F2BAD82FC575}" dt="2023-08-26T14:22:17.577" v="0"/>
          <pc:sldLayoutMkLst>
            <pc:docMk/>
            <pc:sldMasterMk cId="3233851838" sldId="2147483648"/>
            <pc:sldLayoutMk cId="2819894752" sldId="2147483659"/>
          </pc:sldLayoutMkLst>
        </pc:sldLayoutChg>
      </pc:sldMasterChg>
      <pc:sldMasterChg chg="add addSldLayout modSldLayout">
        <pc:chgData name="Mico Siahaan" userId="a87d3b564efc7573" providerId="Windows Live" clId="Web-{DE8640D2-FAAF-4854-8F47-F2BAD82FC575}" dt="2023-08-26T14:22:17.577" v="0"/>
        <pc:sldMasterMkLst>
          <pc:docMk/>
          <pc:sldMasterMk cId="1251939417" sldId="2147483660"/>
        </pc:sldMasterMkLst>
        <pc:sldLayoutChg chg="add mod replId">
          <pc:chgData name="Mico Siahaan" userId="a87d3b564efc7573" providerId="Windows Live" clId="Web-{DE8640D2-FAAF-4854-8F47-F2BAD82FC575}" dt="2023-08-26T14:22:17.577" v="0"/>
          <pc:sldLayoutMkLst>
            <pc:docMk/>
            <pc:sldMasterMk cId="1251939417" sldId="2147483660"/>
            <pc:sldLayoutMk cId="904001645" sldId="2147483661"/>
          </pc:sldLayoutMkLst>
        </pc:sldLayoutChg>
        <pc:sldLayoutChg chg="add mod replId">
          <pc:chgData name="Mico Siahaan" userId="a87d3b564efc7573" providerId="Windows Live" clId="Web-{DE8640D2-FAAF-4854-8F47-F2BAD82FC575}" dt="2023-08-26T14:22:17.577" v="0"/>
          <pc:sldLayoutMkLst>
            <pc:docMk/>
            <pc:sldMasterMk cId="1251939417" sldId="2147483660"/>
            <pc:sldLayoutMk cId="684501070" sldId="2147483662"/>
          </pc:sldLayoutMkLst>
        </pc:sldLayoutChg>
        <pc:sldLayoutChg chg="add mod replId">
          <pc:chgData name="Mico Siahaan" userId="a87d3b564efc7573" providerId="Windows Live" clId="Web-{DE8640D2-FAAF-4854-8F47-F2BAD82FC575}" dt="2023-08-26T14:22:17.577" v="0"/>
          <pc:sldLayoutMkLst>
            <pc:docMk/>
            <pc:sldMasterMk cId="1251939417" sldId="2147483660"/>
            <pc:sldLayoutMk cId="98247743" sldId="2147483663"/>
          </pc:sldLayoutMkLst>
        </pc:sldLayoutChg>
        <pc:sldLayoutChg chg="add mod replId">
          <pc:chgData name="Mico Siahaan" userId="a87d3b564efc7573" providerId="Windows Live" clId="Web-{DE8640D2-FAAF-4854-8F47-F2BAD82FC575}" dt="2023-08-26T14:22:17.577" v="0"/>
          <pc:sldLayoutMkLst>
            <pc:docMk/>
            <pc:sldMasterMk cId="1251939417" sldId="2147483660"/>
            <pc:sldLayoutMk cId="4013259633" sldId="2147483664"/>
          </pc:sldLayoutMkLst>
        </pc:sldLayoutChg>
        <pc:sldLayoutChg chg="add mod replId">
          <pc:chgData name="Mico Siahaan" userId="a87d3b564efc7573" providerId="Windows Live" clId="Web-{DE8640D2-FAAF-4854-8F47-F2BAD82FC575}" dt="2023-08-26T14:22:17.577" v="0"/>
          <pc:sldLayoutMkLst>
            <pc:docMk/>
            <pc:sldMasterMk cId="1251939417" sldId="2147483660"/>
            <pc:sldLayoutMk cId="685508322" sldId="2147483665"/>
          </pc:sldLayoutMkLst>
        </pc:sldLayoutChg>
        <pc:sldLayoutChg chg="add mod replId">
          <pc:chgData name="Mico Siahaan" userId="a87d3b564efc7573" providerId="Windows Live" clId="Web-{DE8640D2-FAAF-4854-8F47-F2BAD82FC575}" dt="2023-08-26T14:22:17.577" v="0"/>
          <pc:sldLayoutMkLst>
            <pc:docMk/>
            <pc:sldMasterMk cId="1251939417" sldId="2147483660"/>
            <pc:sldLayoutMk cId="3794065546" sldId="2147483666"/>
          </pc:sldLayoutMkLst>
        </pc:sldLayoutChg>
        <pc:sldLayoutChg chg="add mod replId">
          <pc:chgData name="Mico Siahaan" userId="a87d3b564efc7573" providerId="Windows Live" clId="Web-{DE8640D2-FAAF-4854-8F47-F2BAD82FC575}" dt="2023-08-26T14:22:17.577" v="0"/>
          <pc:sldLayoutMkLst>
            <pc:docMk/>
            <pc:sldMasterMk cId="1251939417" sldId="2147483660"/>
            <pc:sldLayoutMk cId="2317628512" sldId="2147483667"/>
          </pc:sldLayoutMkLst>
        </pc:sldLayoutChg>
        <pc:sldLayoutChg chg="add mod replId">
          <pc:chgData name="Mico Siahaan" userId="a87d3b564efc7573" providerId="Windows Live" clId="Web-{DE8640D2-FAAF-4854-8F47-F2BAD82FC575}" dt="2023-08-26T14:22:17.577" v="0"/>
          <pc:sldLayoutMkLst>
            <pc:docMk/>
            <pc:sldMasterMk cId="1251939417" sldId="2147483660"/>
            <pc:sldLayoutMk cId="453131410" sldId="2147483668"/>
          </pc:sldLayoutMkLst>
        </pc:sldLayoutChg>
        <pc:sldLayoutChg chg="add mod replId">
          <pc:chgData name="Mico Siahaan" userId="a87d3b564efc7573" providerId="Windows Live" clId="Web-{DE8640D2-FAAF-4854-8F47-F2BAD82FC575}" dt="2023-08-26T14:22:17.577" v="0"/>
          <pc:sldLayoutMkLst>
            <pc:docMk/>
            <pc:sldMasterMk cId="1251939417" sldId="2147483660"/>
            <pc:sldLayoutMk cId="2833736544" sldId="2147483669"/>
          </pc:sldLayoutMkLst>
        </pc:sldLayoutChg>
        <pc:sldLayoutChg chg="add mod replId">
          <pc:chgData name="Mico Siahaan" userId="a87d3b564efc7573" providerId="Windows Live" clId="Web-{DE8640D2-FAAF-4854-8F47-F2BAD82FC575}" dt="2023-08-26T14:22:17.577" v="0"/>
          <pc:sldLayoutMkLst>
            <pc:docMk/>
            <pc:sldMasterMk cId="1251939417" sldId="2147483660"/>
            <pc:sldLayoutMk cId="3168142658" sldId="2147483670"/>
          </pc:sldLayoutMkLst>
        </pc:sldLayoutChg>
        <pc:sldLayoutChg chg="add mod replId">
          <pc:chgData name="Mico Siahaan" userId="a87d3b564efc7573" providerId="Windows Live" clId="Web-{DE8640D2-FAAF-4854-8F47-F2BAD82FC575}" dt="2023-08-26T14:22:17.577" v="0"/>
          <pc:sldLayoutMkLst>
            <pc:docMk/>
            <pc:sldMasterMk cId="1251939417" sldId="2147483660"/>
            <pc:sldLayoutMk cId="2751314516" sldId="2147483671"/>
          </pc:sldLayoutMkLst>
        </pc:sldLayoutChg>
        <pc:sldLayoutChg chg="add mod replId">
          <pc:chgData name="Mico Siahaan" userId="a87d3b564efc7573" providerId="Windows Live" clId="Web-{DE8640D2-FAAF-4854-8F47-F2BAD82FC575}" dt="2023-08-26T14:22:17.577" v="0"/>
          <pc:sldLayoutMkLst>
            <pc:docMk/>
            <pc:sldMasterMk cId="1251939417" sldId="2147483660"/>
            <pc:sldLayoutMk cId="1562105784" sldId="2147483672"/>
          </pc:sldLayoutMkLst>
        </pc:sldLayoutChg>
        <pc:sldLayoutChg chg="add mod replId">
          <pc:chgData name="Mico Siahaan" userId="a87d3b564efc7573" providerId="Windows Live" clId="Web-{DE8640D2-FAAF-4854-8F47-F2BAD82FC575}" dt="2023-08-26T14:22:17.577" v="0"/>
          <pc:sldLayoutMkLst>
            <pc:docMk/>
            <pc:sldMasterMk cId="1251939417" sldId="2147483660"/>
            <pc:sldLayoutMk cId="724795619" sldId="2147483673"/>
          </pc:sldLayoutMkLst>
        </pc:sldLayoutChg>
        <pc:sldLayoutChg chg="add mod replId">
          <pc:chgData name="Mico Siahaan" userId="a87d3b564efc7573" providerId="Windows Live" clId="Web-{DE8640D2-FAAF-4854-8F47-F2BAD82FC575}" dt="2023-08-26T14:22:17.577" v="0"/>
          <pc:sldLayoutMkLst>
            <pc:docMk/>
            <pc:sldMasterMk cId="1251939417" sldId="2147483660"/>
            <pc:sldLayoutMk cId="1663112169" sldId="2147483674"/>
          </pc:sldLayoutMkLst>
        </pc:sldLayoutChg>
        <pc:sldLayoutChg chg="add mod replId">
          <pc:chgData name="Mico Siahaan" userId="a87d3b564efc7573" providerId="Windows Live" clId="Web-{DE8640D2-FAAF-4854-8F47-F2BAD82FC575}" dt="2023-08-26T14:22:17.577" v="0"/>
          <pc:sldLayoutMkLst>
            <pc:docMk/>
            <pc:sldMasterMk cId="1251939417" sldId="2147483660"/>
            <pc:sldLayoutMk cId="3629036885" sldId="2147483675"/>
          </pc:sldLayoutMkLst>
        </pc:sldLayoutChg>
        <pc:sldLayoutChg chg="add mod replId">
          <pc:chgData name="Mico Siahaan" userId="a87d3b564efc7573" providerId="Windows Live" clId="Web-{DE8640D2-FAAF-4854-8F47-F2BAD82FC575}" dt="2023-08-26T14:22:17.577" v="0"/>
          <pc:sldLayoutMkLst>
            <pc:docMk/>
            <pc:sldMasterMk cId="1251939417" sldId="2147483660"/>
            <pc:sldLayoutMk cId="2596655793" sldId="2147483676"/>
          </pc:sldLayoutMkLst>
        </pc:sldLayoutChg>
        <pc:sldLayoutChg chg="add mod replId">
          <pc:chgData name="Mico Siahaan" userId="a87d3b564efc7573" providerId="Windows Live" clId="Web-{DE8640D2-FAAF-4854-8F47-F2BAD82FC575}" dt="2023-08-26T14:22:17.577" v="0"/>
          <pc:sldLayoutMkLst>
            <pc:docMk/>
            <pc:sldMasterMk cId="1251939417" sldId="2147483660"/>
            <pc:sldLayoutMk cId="4268245634" sldId="214748367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50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014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140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1842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535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933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057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001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880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832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091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31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762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193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075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551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463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5151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69BCE-A64D-943A-C823-4DCEF2342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865974"/>
            <a:ext cx="8676222" cy="3643822"/>
          </a:xfrm>
        </p:spPr>
        <p:txBody>
          <a:bodyPr anchor="ctr">
            <a:normAutofit/>
          </a:bodyPr>
          <a:lstStyle/>
          <a:p>
            <a:r>
              <a:rPr lang="en-US" sz="6600" dirty="0"/>
              <a:t>Python101</a:t>
            </a:r>
            <a:endParaRPr lang="en-MY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28469-D0BB-DA17-1974-F9DF7C3C5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42384"/>
            <a:ext cx="8676222" cy="62826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E6E6E6"/>
                </a:solidFill>
              </a:rPr>
              <a:t>Mico Siahaan</a:t>
            </a:r>
            <a:endParaRPr lang="en-MY" sz="2800" dirty="0">
              <a:solidFill>
                <a:srgbClr val="E6E6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32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A33DDE-F022-EAB0-D158-05DB8CDCB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Dictionary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870020-EF77-6DF6-FDE1-0879A3C04E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192" y="2666999"/>
            <a:ext cx="3643674" cy="32162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Collection</a:t>
            </a:r>
          </a:p>
          <a:p>
            <a:r>
              <a:rPr lang="en-US" dirty="0"/>
              <a:t>Can contain other data types: strings, numbers, other collections</a:t>
            </a:r>
          </a:p>
          <a:p>
            <a:r>
              <a:rPr lang="en-US" dirty="0"/>
              <a:t>Accessing dictionary’s member using ‘key’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DFE5F3F-15E3-BCC0-C327-AC4C1A19C3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735196" y="3761566"/>
            <a:ext cx="46" cy="3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7DED2F-8FFA-92CF-93F6-C1AF249FA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0994" y="1176698"/>
            <a:ext cx="6916633" cy="4184563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96875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75D4F9-9295-84C3-BC26-7366432BA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</a:t>
            </a:r>
            <a:endParaRPr lang="en-MY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61FB80-C64C-9BEA-9F4F-4D99916C5A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For, while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875000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D5E87-FD79-E62C-F996-98C0FFA77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for dan range()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07633-5F79-0558-33ED-CD3C9C3028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192" y="2666999"/>
            <a:ext cx="3643674" cy="32162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range(): </a:t>
            </a:r>
            <a:r>
              <a:rPr lang="en-US" i="1" dirty="0"/>
              <a:t>built-in function</a:t>
            </a:r>
            <a:r>
              <a:rPr lang="en-US" dirty="0"/>
              <a:t>  to create ‘range’ object</a:t>
            </a:r>
          </a:p>
          <a:p>
            <a:r>
              <a:rPr lang="en-US" dirty="0"/>
              <a:t>for: to iterate member of an </a:t>
            </a:r>
            <a:r>
              <a:rPr lang="en-US" dirty="0" err="1"/>
              <a:t>iterable</a:t>
            </a:r>
            <a:r>
              <a:rPr lang="en-US" dirty="0"/>
              <a:t> object e.g.  Collections (list, tuple, dictionary)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EC5E62D-1E40-6D7E-90EE-75024E9693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30994" y="1055657"/>
            <a:ext cx="6916633" cy="4426644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831422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9765C-8594-90D3-AFE9-F0ECF79E7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len</a:t>
            </a:r>
            <a:r>
              <a:rPr lang="en-US" sz="4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18158-2667-A81F-549B-B735DEE53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64106" y="4365523"/>
            <a:ext cx="3369132" cy="17930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100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len</a:t>
            </a:r>
            <a:r>
              <a:rPr lang="en-US" sz="21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(): built-in function to show length of a </a:t>
            </a:r>
            <a:r>
              <a:rPr lang="en-US" sz="2100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colection</a:t>
            </a:r>
            <a:endParaRPr lang="en-US" sz="2100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0"/>
                <a:tileRect/>
              </a:gra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C756156-9A71-BB03-A2CE-4982F69B39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6915" y="2246537"/>
            <a:ext cx="6915663" cy="2368614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919488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7F2E4-87BA-FB11-4E9A-F34627AEE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while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20409-4E35-4E3D-C699-080BDD3F5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64106" y="4365523"/>
            <a:ext cx="3369132" cy="17930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1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Repeat as long a condition is True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AC33D9-FF33-CA1E-CF3C-75C9896BB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15" y="2004489"/>
            <a:ext cx="6915663" cy="2852710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96360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75D4F9-9295-84C3-BC26-7366432BA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</a:t>
            </a:r>
            <a:endParaRPr lang="en-MY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61FB80-C64C-9BEA-9F4F-4D99916C5A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256102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A33DDE-F022-EAB0-D158-05DB8CDCB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List, Python Workhorse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870020-EF77-6DF6-FDE1-0879A3C04E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192" y="2666999"/>
            <a:ext cx="3643674" cy="32162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Collections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contain other data types: string, numbers, even lists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E6D5048-97A4-D9F0-2FBF-06EF4C9320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30994" y="969199"/>
            <a:ext cx="6916633" cy="4599561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4124399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57DB6B-F6C7-D193-86E9-BE35C77F8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Index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3B2E9F-3422-AF06-8906-03BD1983E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192" y="2666999"/>
            <a:ext cx="3643674" cy="32162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Accessing member of list</a:t>
            </a:r>
          </a:p>
          <a:p>
            <a:r>
              <a:rPr lang="en-US" dirty="0"/>
              <a:t>Index start from 0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92B6EA3-431A-7D42-26B1-36A90CEEA8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30994" y="1470655"/>
            <a:ext cx="6916633" cy="3596649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145110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75D4F9-9295-84C3-BC26-7366432BA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</a:t>
            </a:r>
            <a:endParaRPr lang="en-MY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61FB80-C64C-9BEA-9F4F-4D99916C5A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tuple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068336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A33DDE-F022-EAB0-D158-05DB8CDCB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Tuple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870020-EF77-6DF6-FDE1-0879A3C04E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192" y="2666999"/>
            <a:ext cx="3643674" cy="32162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Collection</a:t>
            </a:r>
          </a:p>
          <a:p>
            <a:r>
              <a:rPr lang="en-US" dirty="0"/>
              <a:t>Can contain other data types: numbers, strings, lists, even collections</a:t>
            </a:r>
          </a:p>
          <a:p>
            <a:r>
              <a:rPr lang="en-US" dirty="0"/>
              <a:t>Immutable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DFE5F3F-15E3-BCC0-C327-AC4C1A19C3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735196" y="3761566"/>
            <a:ext cx="46" cy="3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6EFAC0-E8F9-FD9E-13BC-922E84468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0994" y="1634925"/>
            <a:ext cx="6916633" cy="326810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005859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75D4F9-9295-84C3-BC26-7366432BA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</a:t>
            </a:r>
            <a:endParaRPr lang="en-MY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61FB80-C64C-9BEA-9F4F-4D99916C5A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227882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A33DDE-F022-EAB0-D158-05DB8CDCB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SET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870020-EF77-6DF6-FDE1-0879A3C04E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192" y="2666999"/>
            <a:ext cx="3643674" cy="32162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Collection</a:t>
            </a:r>
          </a:p>
          <a:p>
            <a:r>
              <a:rPr lang="en-US" dirty="0"/>
              <a:t>Can contain other data types: strings, numbers, but can’t contain lists or</a:t>
            </a:r>
          </a:p>
          <a:p>
            <a:r>
              <a:rPr lang="en-US" dirty="0"/>
              <a:t>Unique member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DFE5F3F-15E3-BCC0-C327-AC4C1A19C3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735196" y="3761566"/>
            <a:ext cx="46" cy="3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BC5809-5BF7-0F7E-2CB6-790B642AB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0994" y="1617633"/>
            <a:ext cx="6916633" cy="3302692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177734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75D4F9-9295-84C3-BC26-7366432BA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</a:t>
            </a:r>
            <a:endParaRPr lang="en-MY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61FB80-C64C-9BEA-9F4F-4D99916C5A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04350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Metadata/LabelInfo.xml><?xml version="1.0" encoding="utf-8"?>
<clbl:labelList xmlns:clbl="http://schemas.microsoft.com/office/2020/mipLabelMetadata">
  <clbl:label id="{d546e5e1-5d42-4630-bacd-c69bfdcbd5e8}" enabled="1" method="Standard" siteId="{96ece526-9c7d-48b0-8daf-8b93c90a5d18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443</TotalTime>
  <Words>154</Words>
  <Application>Microsoft Office PowerPoint</Application>
  <PresentationFormat>Widescreen</PresentationFormat>
  <Paragraphs>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Calisto MT</vt:lpstr>
      <vt:lpstr>Wingdings 2</vt:lpstr>
      <vt:lpstr>Slate</vt:lpstr>
      <vt:lpstr>Python101</vt:lpstr>
      <vt:lpstr>Collection</vt:lpstr>
      <vt:lpstr>List, Python Workhorse</vt:lpstr>
      <vt:lpstr>Index</vt:lpstr>
      <vt:lpstr>Collection</vt:lpstr>
      <vt:lpstr>Tuple</vt:lpstr>
      <vt:lpstr>Collection</vt:lpstr>
      <vt:lpstr>SET</vt:lpstr>
      <vt:lpstr>Collection</vt:lpstr>
      <vt:lpstr>Dictionary</vt:lpstr>
      <vt:lpstr>LOOP</vt:lpstr>
      <vt:lpstr>for dan range()</vt:lpstr>
      <vt:lpstr>len() </vt:lpstr>
      <vt:lpstr>while …</vt:lpstr>
    </vt:vector>
  </TitlesOfParts>
  <Company>Honeywell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Belajar Python</dc:title>
  <dc:creator>Siahaan, Mico</dc:creator>
  <cp:lastModifiedBy>Siahaan, Mico</cp:lastModifiedBy>
  <cp:revision>9</cp:revision>
  <dcterms:created xsi:type="dcterms:W3CDTF">2023-08-19T01:26:31Z</dcterms:created>
  <dcterms:modified xsi:type="dcterms:W3CDTF">2024-04-05T01:03:37Z</dcterms:modified>
</cp:coreProperties>
</file>