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61" r:id="rId4"/>
    <p:sldId id="257" r:id="rId5"/>
    <p:sldId id="264" r:id="rId6"/>
    <p:sldId id="271" r:id="rId7"/>
    <p:sldId id="265" r:id="rId8"/>
    <p:sldId id="266" r:id="rId9"/>
    <p:sldId id="267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010E5-0A13-478F-A1C9-107A62FDABBE}" v="1" dt="2023-09-09T13:40:16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o Siahaan" userId="a87d3b564efc7573" providerId="Windows Live" clId="Web-{6C654713-4850-4495-ABFE-4C25D71D1756}"/>
    <pc:docChg chg="modSld addMainMaster delMainMaster">
      <pc:chgData name="Mico Siahaan" userId="a87d3b564efc7573" providerId="Windows Live" clId="Web-{6C654713-4850-4495-ABFE-4C25D71D1756}" dt="2023-08-26T14:21:38.301" v="1"/>
      <pc:docMkLst>
        <pc:docMk/>
      </pc:docMkLst>
      <pc:sldChg chg="addSp modSp mod setBg modClrScheme chgLayout">
        <pc:chgData name="Mico Siahaan" userId="a87d3b564efc7573" providerId="Windows Live" clId="Web-{6C654713-4850-4495-ABFE-4C25D71D1756}" dt="2023-08-26T14:21:38.301" v="1"/>
        <pc:sldMkLst>
          <pc:docMk/>
          <pc:sldMk cId="290895509" sldId="256"/>
        </pc:sldMkLst>
        <pc:spChg chg="mod ord">
          <ac:chgData name="Mico Siahaan" userId="a87d3b564efc7573" providerId="Windows Live" clId="Web-{6C654713-4850-4495-ABFE-4C25D71D1756}" dt="2023-08-26T14:21:38.301" v="1"/>
          <ac:spMkLst>
            <pc:docMk/>
            <pc:sldMk cId="290895509" sldId="256"/>
            <ac:spMk id="2" creationId="{9704F1D4-3B2C-0780-2244-6FE356290E28}"/>
          </ac:spMkLst>
        </pc:spChg>
        <pc:spChg chg="mod ord">
          <ac:chgData name="Mico Siahaan" userId="a87d3b564efc7573" providerId="Windows Live" clId="Web-{6C654713-4850-4495-ABFE-4C25D71D1756}" dt="2023-08-26T14:21:38.301" v="1"/>
          <ac:spMkLst>
            <pc:docMk/>
            <pc:sldMk cId="290895509" sldId="256"/>
            <ac:spMk id="3" creationId="{6AA13B7B-1566-3093-71ED-38CC4AE1D4A7}"/>
          </ac:spMkLst>
        </pc:spChg>
        <pc:spChg chg="add">
          <ac:chgData name="Mico Siahaan" userId="a87d3b564efc7573" providerId="Windows Live" clId="Web-{6C654713-4850-4495-ABFE-4C25D71D1756}" dt="2023-08-26T14:21:38.301" v="1"/>
          <ac:spMkLst>
            <pc:docMk/>
            <pc:sldMk cId="290895509" sldId="256"/>
            <ac:spMk id="8" creationId="{8D62164E-4528-40DB-BC26-D6DDE216A059}"/>
          </ac:spMkLst>
        </pc:spChg>
        <pc:spChg chg="add">
          <ac:chgData name="Mico Siahaan" userId="a87d3b564efc7573" providerId="Windows Live" clId="Web-{6C654713-4850-4495-ABFE-4C25D71D1756}" dt="2023-08-26T14:21:38.301" v="1"/>
          <ac:spMkLst>
            <pc:docMk/>
            <pc:sldMk cId="290895509" sldId="256"/>
            <ac:spMk id="10" creationId="{F30007FA-C6A2-43A0-8045-7016AEF81713}"/>
          </ac:spMkLst>
        </pc:sp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3971168603" sldId="257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3971168603" sldId="257"/>
            <ac:spMk id="2" creationId="{3DD04A02-FEF8-29EC-74CF-381885D6768B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3971168603" sldId="257"/>
            <ac:picMk id="7" creationId="{BF1957D0-45FD-6C45-52DE-878C8CFA7193}"/>
          </ac:picMkLst>
        </pc:pic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3971168603" sldId="257"/>
            <ac:picMk id="11" creationId="{1457C07E-69A4-D848-299B-D47A7C17D01F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711314224" sldId="258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711314224" sldId="258"/>
            <ac:spMk id="2" creationId="{633AEDD2-4188-075F-52FC-7DA65021A926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711314224" sldId="258"/>
            <ac:picMk id="9" creationId="{6212BE31-9E8D-6EDF-9C94-C0B1A951EA6A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2518568898" sldId="259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2518568898" sldId="259"/>
            <ac:spMk id="2" creationId="{3EA9B275-D7A2-67AA-EEB3-D2A4CC3A64B3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2518568898" sldId="259"/>
            <ac:picMk id="5" creationId="{6997C9D4-CB8F-FD55-CE9E-DC94DDDCFF78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446208794" sldId="260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446208794" sldId="260"/>
            <ac:spMk id="2" creationId="{38EA6ED0-933D-2426-6D7D-186AB22B1B18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446208794" sldId="260"/>
            <ac:picMk id="13" creationId="{90B25B85-7476-10D8-9741-58479C3D19F3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1319669490" sldId="261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1319669490" sldId="261"/>
            <ac:spMk id="2" creationId="{47D16500-445A-58CA-C9C6-F4E78CDB900A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1319669490" sldId="261"/>
            <ac:picMk id="5" creationId="{D67FD7A5-CB1E-6963-39FE-A555E1A17C59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2190020775" sldId="262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2190020775" sldId="262"/>
            <ac:spMk id="2" creationId="{32EBC4AF-6D1D-30F6-C72F-C4109F9106B1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2190020775" sldId="262"/>
            <ac:picMk id="7" creationId="{432753FD-1FD5-9D4A-F0F6-3A63A232212A}"/>
          </ac:picMkLst>
        </pc:pic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2190020775" sldId="262"/>
            <ac:picMk id="9" creationId="{583E4091-57BE-634E-0B7B-B2D19A3006A2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1339234575" sldId="263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1339234575" sldId="263"/>
            <ac:spMk id="4" creationId="{10B11B6D-EA0F-48D4-B1F0-01166F5C5F5A}"/>
          </ac:spMkLst>
        </pc:spChg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1339234575" sldId="263"/>
            <ac:spMk id="5" creationId="{D55EB067-5F10-4BE5-43C1-CEF1FF14F674}"/>
          </ac:spMkLst>
        </pc:sp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1857039032" sldId="264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1857039032" sldId="264"/>
            <ac:spMk id="5" creationId="{C7B4FCCA-DE96-3066-1496-FB68522CA8B0}"/>
          </ac:spMkLst>
        </pc:spChg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1857039032" sldId="264"/>
            <ac:spMk id="6" creationId="{E11FB17F-EE4A-4413-D234-93030A8137B5}"/>
          </ac:spMkLst>
        </pc:sp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997361058" sldId="265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997361058" sldId="265"/>
            <ac:spMk id="2" creationId="{0AA88089-D9D1-D666-AF56-E24E88F8AAA3}"/>
          </ac:spMkLst>
        </pc:spChg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997361058" sldId="265"/>
            <ac:spMk id="3" creationId="{29CD06F9-F562-FD70-7B34-F63B36DA54F5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997361058" sldId="265"/>
            <ac:picMk id="8" creationId="{F9C95E86-F2C9-3292-8626-DA7222F1BF54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4285412621" sldId="266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4285412621" sldId="266"/>
            <ac:spMk id="5" creationId="{8E2B7EFC-AEAA-8D22-A13A-CFB1DB1C21FC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4285412621" sldId="266"/>
            <ac:picMk id="12" creationId="{2BC54F5D-38DA-D7C3-E80F-DA4BA7127082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3011605049" sldId="267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3011605049" sldId="267"/>
            <ac:spMk id="2" creationId="{F7EAD040-D145-D1B4-BAEC-DCCBF10F5CC1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3011605049" sldId="267"/>
            <ac:picMk id="6" creationId="{051030AB-BCF1-C14E-2591-BBBEECBD65B6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837155632" sldId="268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837155632" sldId="268"/>
            <ac:spMk id="2" creationId="{F46A2E23-E2C0-D423-4D0F-3D5B013F2F0A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837155632" sldId="268"/>
            <ac:picMk id="7" creationId="{9744EE79-E67E-D049-643F-2DD3EA32FD85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3368432374" sldId="269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3368432374" sldId="269"/>
            <ac:spMk id="2" creationId="{DC9CA04F-9420-B5A1-9E6B-5724C62AE0E6}"/>
          </ac:spMkLst>
        </pc:spChg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3368432374" sldId="269"/>
            <ac:spMk id="3" creationId="{D0BF0D4C-41FE-15EB-FDF2-E84B96E2EBA5}"/>
          </ac:spMkLst>
        </pc:sp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3205008047" sldId="270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3205008047" sldId="270"/>
            <ac:spMk id="2" creationId="{3ABC10BA-DAC8-2F8B-4264-FA7B27126ACD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3205008047" sldId="270"/>
            <ac:picMk id="9" creationId="{C590C6F5-67B0-2A88-7F56-DB7D0A1C115B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2569547523" sldId="271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2569547523" sldId="271"/>
            <ac:spMk id="2" creationId="{DC9CA04F-9420-B5A1-9E6B-5724C62AE0E6}"/>
          </ac:spMkLst>
        </pc:spChg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2569547523" sldId="271"/>
            <ac:spMk id="3" creationId="{D0BF0D4C-41FE-15EB-FDF2-E84B96E2EBA5}"/>
          </ac:spMkLst>
        </pc:spChg>
      </pc:sldChg>
      <pc:sldMasterChg chg="del delSldLayout">
        <pc:chgData name="Mico Siahaan" userId="a87d3b564efc7573" providerId="Windows Live" clId="Web-{6C654713-4850-4495-ABFE-4C25D71D1756}" dt="2023-08-26T14:21:01.159" v="0"/>
        <pc:sldMasterMkLst>
          <pc:docMk/>
          <pc:sldMasterMk cId="2067396879" sldId="2147483648"/>
        </pc:sldMasterMkLst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3527084106" sldId="2147483649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830396363" sldId="2147483650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2031921101" sldId="2147483651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3602828429" sldId="2147483652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4063726732" sldId="2147483653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3623478954" sldId="2147483654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3111341181" sldId="2147483655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3273007181" sldId="2147483656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2713363786" sldId="2147483657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171492053" sldId="2147483658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1614731507" sldId="2147483659"/>
          </pc:sldLayoutMkLst>
        </pc:sldLayoutChg>
      </pc:sldMasterChg>
      <pc:sldMasterChg chg="add addSldLayout modSldLayout">
        <pc:chgData name="Mico Siahaan" userId="a87d3b564efc7573" providerId="Windows Live" clId="Web-{6C654713-4850-4495-ABFE-4C25D71D1756}" dt="2023-08-26T14:21:01.159" v="0"/>
        <pc:sldMasterMkLst>
          <pc:docMk/>
          <pc:sldMasterMk cId="3439693205" sldId="2147483660"/>
        </pc:sldMasterMkLst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281594913" sldId="2147483661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678318386" sldId="2147483662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963595054" sldId="2147483663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420419934" sldId="2147483664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28774252" sldId="2147483665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955587163" sldId="2147483666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431478777" sldId="2147483667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900265047" sldId="2147483668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818998961" sldId="2147483669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648645350" sldId="2147483670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471896004" sldId="2147483671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717475285" sldId="2147483672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135761982" sldId="2147483673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73583130" sldId="2147483674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616015681" sldId="2147483675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506065739" sldId="2147483676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201439578" sldId="2147483677"/>
          </pc:sldLayoutMkLst>
        </pc:sldLayoutChg>
      </pc:sldMasterChg>
    </pc:docChg>
  </pc:docChgLst>
  <pc:docChgLst>
    <pc:chgData name="Mico Siahaan" userId="a87d3b564efc7573" providerId="LiveId" clId="{72D010E5-0A13-478F-A1C9-107A62FDABBE}"/>
    <pc:docChg chg="custSel modSld">
      <pc:chgData name="Mico Siahaan" userId="a87d3b564efc7573" providerId="LiveId" clId="{72D010E5-0A13-478F-A1C9-107A62FDABBE}" dt="2023-09-09T13:47:08.813" v="75" actId="26606"/>
      <pc:docMkLst>
        <pc:docMk/>
      </pc:docMkLst>
      <pc:sldChg chg="modSp mod">
        <pc:chgData name="Mico Siahaan" userId="a87d3b564efc7573" providerId="LiveId" clId="{72D010E5-0A13-478F-A1C9-107A62FDABBE}" dt="2023-09-09T13:34:52.588" v="37" actId="14100"/>
        <pc:sldMkLst>
          <pc:docMk/>
          <pc:sldMk cId="711314224" sldId="258"/>
        </pc:sldMkLst>
        <pc:picChg chg="mod">
          <ac:chgData name="Mico Siahaan" userId="a87d3b564efc7573" providerId="LiveId" clId="{72D010E5-0A13-478F-A1C9-107A62FDABBE}" dt="2023-09-09T13:34:52.588" v="37" actId="14100"/>
          <ac:picMkLst>
            <pc:docMk/>
            <pc:sldMk cId="711314224" sldId="258"/>
            <ac:picMk id="9" creationId="{6212BE31-9E8D-6EDF-9C94-C0B1A951EA6A}"/>
          </ac:picMkLst>
        </pc:picChg>
      </pc:sldChg>
      <pc:sldChg chg="modSp mod">
        <pc:chgData name="Mico Siahaan" userId="a87d3b564efc7573" providerId="LiveId" clId="{72D010E5-0A13-478F-A1C9-107A62FDABBE}" dt="2023-09-09T13:35:10.837" v="39" actId="14100"/>
        <pc:sldMkLst>
          <pc:docMk/>
          <pc:sldMk cId="2518568898" sldId="259"/>
        </pc:sldMkLst>
        <pc:picChg chg="mod">
          <ac:chgData name="Mico Siahaan" userId="a87d3b564efc7573" providerId="LiveId" clId="{72D010E5-0A13-478F-A1C9-107A62FDABBE}" dt="2023-09-09T13:35:10.837" v="39" actId="14100"/>
          <ac:picMkLst>
            <pc:docMk/>
            <pc:sldMk cId="2518568898" sldId="259"/>
            <ac:picMk id="5" creationId="{6997C9D4-CB8F-FD55-CE9E-DC94DDDCFF78}"/>
          </ac:picMkLst>
        </pc:picChg>
      </pc:sldChg>
      <pc:sldChg chg="modSp mod">
        <pc:chgData name="Mico Siahaan" userId="a87d3b564efc7573" providerId="LiveId" clId="{72D010E5-0A13-478F-A1C9-107A62FDABBE}" dt="2023-09-09T13:35:17.102" v="41" actId="14100"/>
        <pc:sldMkLst>
          <pc:docMk/>
          <pc:sldMk cId="446208794" sldId="260"/>
        </pc:sldMkLst>
        <pc:picChg chg="mod">
          <ac:chgData name="Mico Siahaan" userId="a87d3b564efc7573" providerId="LiveId" clId="{72D010E5-0A13-478F-A1C9-107A62FDABBE}" dt="2023-09-09T13:35:17.102" v="41" actId="14100"/>
          <ac:picMkLst>
            <pc:docMk/>
            <pc:sldMk cId="446208794" sldId="260"/>
            <ac:picMk id="13" creationId="{90B25B85-7476-10D8-9741-58479C3D19F3}"/>
          </ac:picMkLst>
        </pc:picChg>
      </pc:sldChg>
      <pc:sldChg chg="addSp delSp modSp mod">
        <pc:chgData name="Mico Siahaan" userId="a87d3b564efc7573" providerId="LiveId" clId="{72D010E5-0A13-478F-A1C9-107A62FDABBE}" dt="2023-09-09T13:39:20.593" v="50" actId="1076"/>
        <pc:sldMkLst>
          <pc:docMk/>
          <pc:sldMk cId="2190020775" sldId="262"/>
        </pc:sldMkLst>
        <pc:spChg chg="add del mod">
          <ac:chgData name="Mico Siahaan" userId="a87d3b564efc7573" providerId="LiveId" clId="{72D010E5-0A13-478F-A1C9-107A62FDABBE}" dt="2023-09-09T13:39:09.631" v="47" actId="22"/>
          <ac:spMkLst>
            <pc:docMk/>
            <pc:sldMk cId="2190020775" sldId="262"/>
            <ac:spMk id="4" creationId="{75931C44-1AF6-A0C8-5B4B-5693A68F59F3}"/>
          </ac:spMkLst>
        </pc:spChg>
        <pc:picChg chg="add mod ord">
          <ac:chgData name="Mico Siahaan" userId="a87d3b564efc7573" providerId="LiveId" clId="{72D010E5-0A13-478F-A1C9-107A62FDABBE}" dt="2023-09-09T13:39:20.593" v="50" actId="1076"/>
          <ac:picMkLst>
            <pc:docMk/>
            <pc:sldMk cId="2190020775" sldId="262"/>
            <ac:picMk id="6" creationId="{154B8A16-B9D0-EBF2-DA78-CF4FADD8B2AE}"/>
          </ac:picMkLst>
        </pc:picChg>
        <pc:picChg chg="mod">
          <ac:chgData name="Mico Siahaan" userId="a87d3b564efc7573" providerId="LiveId" clId="{72D010E5-0A13-478F-A1C9-107A62FDABBE}" dt="2023-09-09T13:35:26.202" v="43" actId="1076"/>
          <ac:picMkLst>
            <pc:docMk/>
            <pc:sldMk cId="2190020775" sldId="262"/>
            <ac:picMk id="7" creationId="{432753FD-1FD5-9D4A-F0F6-3A63A232212A}"/>
          </ac:picMkLst>
        </pc:picChg>
        <pc:picChg chg="del mod">
          <ac:chgData name="Mico Siahaan" userId="a87d3b564efc7573" providerId="LiveId" clId="{72D010E5-0A13-478F-A1C9-107A62FDABBE}" dt="2023-09-09T13:38:53.881" v="46" actId="478"/>
          <ac:picMkLst>
            <pc:docMk/>
            <pc:sldMk cId="2190020775" sldId="262"/>
            <ac:picMk id="9" creationId="{583E4091-57BE-634E-0B7B-B2D19A3006A2}"/>
          </ac:picMkLst>
        </pc:picChg>
      </pc:sldChg>
      <pc:sldChg chg="addSp delSp modSp mod">
        <pc:chgData name="Mico Siahaan" userId="a87d3b564efc7573" providerId="LiveId" clId="{72D010E5-0A13-478F-A1C9-107A62FDABBE}" dt="2023-09-09T13:40:21.075" v="53" actId="14100"/>
        <pc:sldMkLst>
          <pc:docMk/>
          <pc:sldMk cId="997361058" sldId="265"/>
        </pc:sldMkLst>
        <pc:spChg chg="add mod">
          <ac:chgData name="Mico Siahaan" userId="a87d3b564efc7573" providerId="LiveId" clId="{72D010E5-0A13-478F-A1C9-107A62FDABBE}" dt="2023-09-09T13:40:06.562" v="51" actId="478"/>
          <ac:spMkLst>
            <pc:docMk/>
            <pc:sldMk cId="997361058" sldId="265"/>
            <ac:spMk id="5" creationId="{F87A2D4C-5FE2-E245-4CC0-32F5B2B908F6}"/>
          </ac:spMkLst>
        </pc:spChg>
        <pc:picChg chg="mod">
          <ac:chgData name="Mico Siahaan" userId="a87d3b564efc7573" providerId="LiveId" clId="{72D010E5-0A13-478F-A1C9-107A62FDABBE}" dt="2023-09-09T13:40:21.075" v="53" actId="14100"/>
          <ac:picMkLst>
            <pc:docMk/>
            <pc:sldMk cId="997361058" sldId="265"/>
            <ac:picMk id="6" creationId="{F1E73CE7-5260-3EF1-A802-2660819406C4}"/>
          </ac:picMkLst>
        </pc:picChg>
        <pc:picChg chg="del">
          <ac:chgData name="Mico Siahaan" userId="a87d3b564efc7573" providerId="LiveId" clId="{72D010E5-0A13-478F-A1C9-107A62FDABBE}" dt="2023-09-09T13:40:06.562" v="51" actId="478"/>
          <ac:picMkLst>
            <pc:docMk/>
            <pc:sldMk cId="997361058" sldId="265"/>
            <ac:picMk id="8" creationId="{F9C95E86-F2C9-3292-8626-DA7222F1BF54}"/>
          </ac:picMkLst>
        </pc:picChg>
      </pc:sldChg>
      <pc:sldChg chg="addSp delSp modSp mod setBg modClrScheme chgLayout">
        <pc:chgData name="Mico Siahaan" userId="a87d3b564efc7573" providerId="LiveId" clId="{72D010E5-0A13-478F-A1C9-107A62FDABBE}" dt="2023-09-09T13:44:52.349" v="67" actId="26606"/>
        <pc:sldMkLst>
          <pc:docMk/>
          <pc:sldMk cId="3011605049" sldId="267"/>
        </pc:sldMkLst>
        <pc:spChg chg="mod ord">
          <ac:chgData name="Mico Siahaan" userId="a87d3b564efc7573" providerId="LiveId" clId="{72D010E5-0A13-478F-A1C9-107A62FDABBE}" dt="2023-09-09T13:44:52.349" v="67" actId="26606"/>
          <ac:spMkLst>
            <pc:docMk/>
            <pc:sldMk cId="3011605049" sldId="267"/>
            <ac:spMk id="2" creationId="{F7EAD040-D145-D1B4-BAEC-DCCBF10F5CC1}"/>
          </ac:spMkLst>
        </pc:spChg>
        <pc:spChg chg="add del mod">
          <ac:chgData name="Mico Siahaan" userId="a87d3b564efc7573" providerId="LiveId" clId="{72D010E5-0A13-478F-A1C9-107A62FDABBE}" dt="2023-09-09T13:42:00.333" v="55" actId="22"/>
          <ac:spMkLst>
            <pc:docMk/>
            <pc:sldMk cId="3011605049" sldId="267"/>
            <ac:spMk id="4" creationId="{D79DC5D9-A53B-82AB-6BB3-4F8E37371E16}"/>
          </ac:spMkLst>
        </pc:spChg>
        <pc:picChg chg="del mod">
          <ac:chgData name="Mico Siahaan" userId="a87d3b564efc7573" providerId="LiveId" clId="{72D010E5-0A13-478F-A1C9-107A62FDABBE}" dt="2023-09-09T13:40:43.279" v="54" actId="478"/>
          <ac:picMkLst>
            <pc:docMk/>
            <pc:sldMk cId="3011605049" sldId="267"/>
            <ac:picMk id="6" creationId="{051030AB-BCF1-C14E-2591-BBBEECBD65B6}"/>
          </ac:picMkLst>
        </pc:picChg>
        <pc:picChg chg="add mod ord">
          <ac:chgData name="Mico Siahaan" userId="a87d3b564efc7573" providerId="LiveId" clId="{72D010E5-0A13-478F-A1C9-107A62FDABBE}" dt="2023-09-09T13:44:52.349" v="67" actId="26606"/>
          <ac:picMkLst>
            <pc:docMk/>
            <pc:sldMk cId="3011605049" sldId="267"/>
            <ac:picMk id="7" creationId="{323359BD-F4EA-CFC3-7996-2267670F24DF}"/>
          </ac:picMkLst>
        </pc:picChg>
      </pc:sldChg>
      <pc:sldChg chg="addSp delSp modSp mod setBg delDesignElem chgLayout">
        <pc:chgData name="Mico Siahaan" userId="a87d3b564efc7573" providerId="LiveId" clId="{72D010E5-0A13-478F-A1C9-107A62FDABBE}" dt="2023-09-09T13:44:17.671" v="65" actId="22"/>
        <pc:sldMkLst>
          <pc:docMk/>
          <pc:sldMk cId="837155632" sldId="268"/>
        </pc:sldMkLst>
        <pc:spChg chg="mod ord">
          <ac:chgData name="Mico Siahaan" userId="a87d3b564efc7573" providerId="LiveId" clId="{72D010E5-0A13-478F-A1C9-107A62FDABBE}" dt="2023-09-09T13:43:16.179" v="64" actId="26606"/>
          <ac:spMkLst>
            <pc:docMk/>
            <pc:sldMk cId="837155632" sldId="268"/>
            <ac:spMk id="2" creationId="{F46A2E23-E2C0-D423-4D0F-3D5B013F2F0A}"/>
          </ac:spMkLst>
        </pc:spChg>
        <pc:spChg chg="add del mod">
          <ac:chgData name="Mico Siahaan" userId="a87d3b564efc7573" providerId="LiveId" clId="{72D010E5-0A13-478F-A1C9-107A62FDABBE}" dt="2023-09-09T13:43:13.534" v="63" actId="700"/>
          <ac:spMkLst>
            <pc:docMk/>
            <pc:sldMk cId="837155632" sldId="268"/>
            <ac:spMk id="4" creationId="{D59119ED-1EC7-BA78-F9C3-D2A0AC3BAAB7}"/>
          </ac:spMkLst>
        </pc:spChg>
        <pc:spChg chg="add del mod ord">
          <ac:chgData name="Mico Siahaan" userId="a87d3b564efc7573" providerId="LiveId" clId="{72D010E5-0A13-478F-A1C9-107A62FDABBE}" dt="2023-09-09T13:44:17.671" v="65" actId="22"/>
          <ac:spMkLst>
            <pc:docMk/>
            <pc:sldMk cId="837155632" sldId="268"/>
            <ac:spMk id="5" creationId="{2087E45B-467A-873D-07C3-13D7962D5849}"/>
          </ac:spMkLst>
        </pc:spChg>
        <pc:spChg chg="add del">
          <ac:chgData name="Mico Siahaan" userId="a87d3b564efc7573" providerId="LiveId" clId="{72D010E5-0A13-478F-A1C9-107A62FDABBE}" dt="2023-09-09T13:43:13.534" v="63" actId="700"/>
          <ac:spMkLst>
            <pc:docMk/>
            <pc:sldMk cId="837155632" sldId="268"/>
            <ac:spMk id="9" creationId="{375136A9-49F9-4DA0-A741-F065B0FA091D}"/>
          </ac:spMkLst>
        </pc:spChg>
        <pc:spChg chg="add">
          <ac:chgData name="Mico Siahaan" userId="a87d3b564efc7573" providerId="LiveId" clId="{72D010E5-0A13-478F-A1C9-107A62FDABBE}" dt="2023-09-09T13:43:16.179" v="64" actId="26606"/>
          <ac:spMkLst>
            <pc:docMk/>
            <pc:sldMk cId="837155632" sldId="268"/>
            <ac:spMk id="10" creationId="{375136A9-49F9-4DA0-A741-F065B0FA091D}"/>
          </ac:spMkLst>
        </pc:spChg>
        <pc:spChg chg="add del">
          <ac:chgData name="Mico Siahaan" userId="a87d3b564efc7573" providerId="LiveId" clId="{72D010E5-0A13-478F-A1C9-107A62FDABBE}" dt="2023-09-09T13:43:13.534" v="63" actId="700"/>
          <ac:spMkLst>
            <pc:docMk/>
            <pc:sldMk cId="837155632" sldId="268"/>
            <ac:spMk id="11" creationId="{B912F6C7-0423-4B6F-AECE-710C848918FD}"/>
          </ac:spMkLst>
        </pc:spChg>
        <pc:spChg chg="add">
          <ac:chgData name="Mico Siahaan" userId="a87d3b564efc7573" providerId="LiveId" clId="{72D010E5-0A13-478F-A1C9-107A62FDABBE}" dt="2023-09-09T13:43:16.179" v="64" actId="26606"/>
          <ac:spMkLst>
            <pc:docMk/>
            <pc:sldMk cId="837155632" sldId="268"/>
            <ac:spMk id="12" creationId="{B912F6C7-0423-4B6F-AECE-710C848918FD}"/>
          </ac:spMkLst>
        </pc:spChg>
        <pc:picChg chg="del mod">
          <ac:chgData name="Mico Siahaan" userId="a87d3b564efc7573" providerId="LiveId" clId="{72D010E5-0A13-478F-A1C9-107A62FDABBE}" dt="2023-09-09T13:42:50.159" v="61" actId="478"/>
          <ac:picMkLst>
            <pc:docMk/>
            <pc:sldMk cId="837155632" sldId="268"/>
            <ac:picMk id="7" creationId="{9744EE79-E67E-D049-643F-2DD3EA32FD85}"/>
          </ac:picMkLst>
        </pc:picChg>
        <pc:picChg chg="add mod ord">
          <ac:chgData name="Mico Siahaan" userId="a87d3b564efc7573" providerId="LiveId" clId="{72D010E5-0A13-478F-A1C9-107A62FDABBE}" dt="2023-09-09T13:44:17.671" v="65" actId="22"/>
          <ac:picMkLst>
            <pc:docMk/>
            <pc:sldMk cId="837155632" sldId="268"/>
            <ac:picMk id="8" creationId="{F50D2B9A-254D-9F0E-B239-4FE0F0C61411}"/>
          </ac:picMkLst>
        </pc:picChg>
        <pc:cxnChg chg="add del">
          <ac:chgData name="Mico Siahaan" userId="a87d3b564efc7573" providerId="LiveId" clId="{72D010E5-0A13-478F-A1C9-107A62FDABBE}" dt="2023-09-09T13:43:13.534" v="63" actId="700"/>
          <ac:cxnSpMkLst>
            <pc:docMk/>
            <pc:sldMk cId="837155632" sldId="268"/>
            <ac:cxnSpMk id="13" creationId="{A7208205-03EE-4EC8-9C34-59270C1880D8}"/>
          </ac:cxnSpMkLst>
        </pc:cxnChg>
        <pc:cxnChg chg="add">
          <ac:chgData name="Mico Siahaan" userId="a87d3b564efc7573" providerId="LiveId" clId="{72D010E5-0A13-478F-A1C9-107A62FDABBE}" dt="2023-09-09T13:43:16.179" v="64" actId="26606"/>
          <ac:cxnSpMkLst>
            <pc:docMk/>
            <pc:sldMk cId="837155632" sldId="268"/>
            <ac:cxnSpMk id="14" creationId="{A7208205-03EE-4EC8-9C34-59270C1880D8}"/>
          </ac:cxnSpMkLst>
        </pc:cxnChg>
      </pc:sldChg>
      <pc:sldChg chg="modSp mod">
        <pc:chgData name="Mico Siahaan" userId="a87d3b564efc7573" providerId="LiveId" clId="{72D010E5-0A13-478F-A1C9-107A62FDABBE}" dt="2023-09-09T13:34:32.674" v="35" actId="20577"/>
        <pc:sldMkLst>
          <pc:docMk/>
          <pc:sldMk cId="3368432374" sldId="269"/>
        </pc:sldMkLst>
        <pc:spChg chg="mod">
          <ac:chgData name="Mico Siahaan" userId="a87d3b564efc7573" providerId="LiveId" clId="{72D010E5-0A13-478F-A1C9-107A62FDABBE}" dt="2023-09-09T13:34:32.674" v="35" actId="20577"/>
          <ac:spMkLst>
            <pc:docMk/>
            <pc:sldMk cId="3368432374" sldId="269"/>
            <ac:spMk id="3" creationId="{D0BF0D4C-41FE-15EB-FDF2-E84B96E2EBA5}"/>
          </ac:spMkLst>
        </pc:spChg>
      </pc:sldChg>
      <pc:sldChg chg="addSp delSp modSp mod setBg chgLayout">
        <pc:chgData name="Mico Siahaan" userId="a87d3b564efc7573" providerId="LiveId" clId="{72D010E5-0A13-478F-A1C9-107A62FDABBE}" dt="2023-09-09T13:47:08.813" v="75" actId="26606"/>
        <pc:sldMkLst>
          <pc:docMk/>
          <pc:sldMk cId="3205008047" sldId="270"/>
        </pc:sldMkLst>
        <pc:spChg chg="mod ord">
          <ac:chgData name="Mico Siahaan" userId="a87d3b564efc7573" providerId="LiveId" clId="{72D010E5-0A13-478F-A1C9-107A62FDABBE}" dt="2023-09-09T13:47:08.813" v="75" actId="26606"/>
          <ac:spMkLst>
            <pc:docMk/>
            <pc:sldMk cId="3205008047" sldId="270"/>
            <ac:spMk id="2" creationId="{3ABC10BA-DAC8-2F8B-4264-FA7B27126ACD}"/>
          </ac:spMkLst>
        </pc:spChg>
        <pc:spChg chg="add del mod">
          <ac:chgData name="Mico Siahaan" userId="a87d3b564efc7573" providerId="LiveId" clId="{72D010E5-0A13-478F-A1C9-107A62FDABBE}" dt="2023-09-09T13:45:44.565" v="72" actId="700"/>
          <ac:spMkLst>
            <pc:docMk/>
            <pc:sldMk cId="3205008047" sldId="270"/>
            <ac:spMk id="4" creationId="{69B3586F-134A-359A-9FD8-75A90ABCE665}"/>
          </ac:spMkLst>
        </pc:spChg>
        <pc:spChg chg="add del mod ord">
          <ac:chgData name="Mico Siahaan" userId="a87d3b564efc7573" providerId="LiveId" clId="{72D010E5-0A13-478F-A1C9-107A62FDABBE}" dt="2023-09-09T13:46:03.283" v="73" actId="700"/>
          <ac:spMkLst>
            <pc:docMk/>
            <pc:sldMk cId="3205008047" sldId="270"/>
            <ac:spMk id="5" creationId="{646C5617-CFB9-E4B2-2E0D-1A46E9BD986E}"/>
          </ac:spMkLst>
        </pc:spChg>
        <pc:spChg chg="add del mod ord">
          <ac:chgData name="Mico Siahaan" userId="a87d3b564efc7573" providerId="LiveId" clId="{72D010E5-0A13-478F-A1C9-107A62FDABBE}" dt="2023-09-09T13:47:06.803" v="74" actId="22"/>
          <ac:spMkLst>
            <pc:docMk/>
            <pc:sldMk cId="3205008047" sldId="270"/>
            <ac:spMk id="6" creationId="{9FB0C8D0-559C-2C01-F8A6-9BD3CF6893EE}"/>
          </ac:spMkLst>
        </pc:spChg>
        <pc:picChg chg="add mod ord">
          <ac:chgData name="Mico Siahaan" userId="a87d3b564efc7573" providerId="LiveId" clId="{72D010E5-0A13-478F-A1C9-107A62FDABBE}" dt="2023-09-09T13:47:08.813" v="75" actId="26606"/>
          <ac:picMkLst>
            <pc:docMk/>
            <pc:sldMk cId="3205008047" sldId="270"/>
            <ac:picMk id="8" creationId="{923B0F88-D695-2CAA-678A-4D0A6F966D1E}"/>
          </ac:picMkLst>
        </pc:picChg>
        <pc:picChg chg="del mod">
          <ac:chgData name="Mico Siahaan" userId="a87d3b564efc7573" providerId="LiveId" clId="{72D010E5-0A13-478F-A1C9-107A62FDABBE}" dt="2023-09-09T13:45:36.245" v="71" actId="478"/>
          <ac:picMkLst>
            <pc:docMk/>
            <pc:sldMk cId="3205008047" sldId="270"/>
            <ac:picMk id="9" creationId="{C590C6F5-67B0-2A88-7F56-DB7D0A1C115B}"/>
          </ac:picMkLst>
        </pc:picChg>
      </pc:sldChg>
    </pc:docChg>
  </pc:docChgLst>
  <pc:docChgLst>
    <pc:chgData name="Mico Siahaan" userId="a87d3b564efc7573" providerId="Windows Live" clId="Web-{FC79E1D7-89F2-4EC9-9977-E120E9633111}"/>
    <pc:docChg chg="modSld">
      <pc:chgData name="Mico Siahaan" userId="a87d3b564efc7573" providerId="Windows Live" clId="Web-{FC79E1D7-89F2-4EC9-9977-E120E9633111}" dt="2023-08-28T11:22:28.328" v="2" actId="1076"/>
      <pc:docMkLst>
        <pc:docMk/>
      </pc:docMkLst>
      <pc:sldChg chg="modSp">
        <pc:chgData name="Mico Siahaan" userId="a87d3b564efc7573" providerId="Windows Live" clId="Web-{FC79E1D7-89F2-4EC9-9977-E120E9633111}" dt="2023-08-28T11:22:28.328" v="2" actId="1076"/>
        <pc:sldMkLst>
          <pc:docMk/>
          <pc:sldMk cId="997361058" sldId="265"/>
        </pc:sldMkLst>
        <pc:spChg chg="mod">
          <ac:chgData name="Mico Siahaan" userId="a87d3b564efc7573" providerId="Windows Live" clId="Web-{FC79E1D7-89F2-4EC9-9977-E120E9633111}" dt="2023-08-28T11:22:26.874" v="1" actId="14100"/>
          <ac:spMkLst>
            <pc:docMk/>
            <pc:sldMk cId="997361058" sldId="265"/>
            <ac:spMk id="3" creationId="{29CD06F9-F562-FD70-7B34-F63B36DA54F5}"/>
          </ac:spMkLst>
        </pc:spChg>
        <pc:picChg chg="mod">
          <ac:chgData name="Mico Siahaan" userId="a87d3b564efc7573" providerId="Windows Live" clId="Web-{FC79E1D7-89F2-4EC9-9977-E120E9633111}" dt="2023-08-28T11:22:28.328" v="2" actId="1076"/>
          <ac:picMkLst>
            <pc:docMk/>
            <pc:sldMk cId="997361058" sldId="265"/>
            <ac:picMk id="8" creationId="{F9C95E86-F2C9-3292-8626-DA7222F1BF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1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43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579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88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09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99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56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5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6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7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1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4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3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1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37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F1D4-3B2C-0780-2244-6FE356290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US" sz="6600" dirty="0"/>
              <a:t>Python101</a:t>
            </a:r>
            <a:endParaRPr lang="en-MY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3B7B-1566-3093-71ED-38CC4AE1D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42384"/>
            <a:ext cx="8676222" cy="6282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E6E6E6"/>
                </a:solidFill>
              </a:rPr>
              <a:t>Mico Siahaan</a:t>
            </a:r>
            <a:endParaRPr lang="en-MY" sz="2800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8337F-9B99-EBA3-6BE4-969DAEE35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2F39-B331-7456-B877-B090C88B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Teks </a:t>
            </a:r>
            <a:r>
              <a:rPr lang="en-US" sz="40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Lagi</a:t>
            </a:r>
            <a:endParaRPr lang="en-US" sz="40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24E0DC-BA61-08D2-F27B-ABD2C89A9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40" y="1493522"/>
            <a:ext cx="8181794" cy="3870956"/>
          </a:xfrm>
        </p:spPr>
      </p:pic>
    </p:spTree>
    <p:extLst>
      <p:ext uri="{BB962C8B-B14F-4D97-AF65-F5344CB8AC3E}">
        <p14:creationId xmlns:p14="http://schemas.microsoft.com/office/powerpoint/2010/main" val="409613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B11B6D-EA0F-48D4-B1F0-01166F5C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EB067-5F10-4BE5-43C1-CEF1FF14F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Persiapan</a:t>
            </a:r>
            <a:r>
              <a:rPr lang="en-US" dirty="0"/>
              <a:t>…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3923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6500-445A-58CA-C9C6-F4E78CDB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Program in Python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FD7A5-CB1E-6963-39FE-A555E1A17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397" y="2384981"/>
            <a:ext cx="8723246" cy="3109311"/>
          </a:xfrm>
        </p:spPr>
      </p:pic>
    </p:spTree>
    <p:extLst>
      <p:ext uri="{BB962C8B-B14F-4D97-AF65-F5344CB8AC3E}">
        <p14:creationId xmlns:p14="http://schemas.microsoft.com/office/powerpoint/2010/main" val="131966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4A02-FEF8-29EC-74CF-381885D6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1957D0-45FD-6C45-52DE-878C8CFA71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5722" y="2266950"/>
            <a:ext cx="5674078" cy="319166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457C07E-69A4-D848-299B-D47A7C17D0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66950"/>
            <a:ext cx="5674078" cy="3191669"/>
          </a:xfrm>
        </p:spPr>
      </p:pic>
    </p:spTree>
    <p:extLst>
      <p:ext uri="{BB962C8B-B14F-4D97-AF65-F5344CB8AC3E}">
        <p14:creationId xmlns:p14="http://schemas.microsoft.com/office/powerpoint/2010/main" val="397116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B4FCCA-DE96-3066-1496-FB68522C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dan </a:t>
            </a:r>
            <a:r>
              <a:rPr lang="en-US" dirty="0" err="1"/>
              <a:t>Variabel</a:t>
            </a:r>
            <a:endParaRPr lang="en-MY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1FB17F-EE4A-4413-D234-93030A813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Memulai</a:t>
            </a:r>
            <a:r>
              <a:rPr lang="en-US" dirty="0"/>
              <a:t>…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5703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FFBE4-EE23-7C26-A89A-7B64D646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Kalkulator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9E736D-50ED-EEC3-2428-7CC590CF9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667" y="1731963"/>
            <a:ext cx="9289141" cy="4059237"/>
          </a:xfrm>
        </p:spPr>
      </p:pic>
    </p:spTree>
    <p:extLst>
      <p:ext uri="{BB962C8B-B14F-4D97-AF65-F5344CB8AC3E}">
        <p14:creationId xmlns:p14="http://schemas.microsoft.com/office/powerpoint/2010/main" val="260857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8089-D9D1-D666-AF56-E24E88F8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/>
              <a:t>Variabel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06F9-F562-FD70-7B34-F63B36DA5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3078749" cy="40587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/>
              <a:t>Variabel: nama/label yang diberikan ke data</a:t>
            </a:r>
          </a:p>
          <a:p>
            <a:r>
              <a:rPr lang="en-US" sz="1600"/>
              <a:t>Deskriptif:</a:t>
            </a:r>
          </a:p>
          <a:p>
            <a:pPr lvl="1"/>
            <a:r>
              <a:rPr lang="en-US" sz="1600"/>
              <a:t>pesan</a:t>
            </a:r>
          </a:p>
          <a:p>
            <a:pPr lvl="1"/>
            <a:r>
              <a:rPr lang="en-US" sz="1600"/>
              <a:t>pesan_baru</a:t>
            </a:r>
          </a:p>
          <a:p>
            <a:pPr lvl="1"/>
            <a:r>
              <a:rPr lang="en-US" sz="1600"/>
              <a:t>pesanBaru</a:t>
            </a:r>
          </a:p>
          <a:p>
            <a:r>
              <a:rPr lang="en-US" sz="1600"/>
              <a:t>1orang (KELIRU!)</a:t>
            </a:r>
          </a:p>
          <a:p>
            <a:r>
              <a:rPr lang="en-US" sz="1600"/>
              <a:t>_orang (variabel spesial)</a:t>
            </a:r>
          </a:p>
          <a:p>
            <a:r>
              <a:rPr lang="en-US" sz="1600"/>
              <a:t>BUKAN reserve words</a:t>
            </a:r>
          </a:p>
          <a:p>
            <a:pPr lvl="1"/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22D114-11B7-46ED-94A9-18DC1C977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4F8D38-D6D6-A0B5-D6B1-AB2E4C13C0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38210"/>
          <a:stretch/>
        </p:blipFill>
        <p:spPr>
          <a:xfrm>
            <a:off x="5120640" y="1438360"/>
            <a:ext cx="5676236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6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2B7EFC-AEAA-8D22-A13A-CFB1DB1C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 Words</a:t>
            </a:r>
            <a:endParaRPr lang="en-MY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BC54F5D-38DA-D7C3-E80F-DA4BA7127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524" y="2047875"/>
            <a:ext cx="10064951" cy="3121579"/>
          </a:xfrm>
        </p:spPr>
      </p:pic>
    </p:spTree>
    <p:extLst>
      <p:ext uri="{BB962C8B-B14F-4D97-AF65-F5344CB8AC3E}">
        <p14:creationId xmlns:p14="http://schemas.microsoft.com/office/powerpoint/2010/main" val="428541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D040-D145-D1B4-BAEC-DCCBF10F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Teks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F6BF17-F027-9530-6CBA-BAE46B6B9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7433" y="1731963"/>
            <a:ext cx="7710183" cy="4059237"/>
          </a:xfrm>
        </p:spPr>
      </p:pic>
    </p:spTree>
    <p:extLst>
      <p:ext uri="{BB962C8B-B14F-4D97-AF65-F5344CB8AC3E}">
        <p14:creationId xmlns:p14="http://schemas.microsoft.com/office/powerpoint/2010/main" val="3011605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223</TotalTime>
  <Words>57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Python101</vt:lpstr>
      <vt:lpstr>Instalasi Python</vt:lpstr>
      <vt:lpstr>How to Program in Python</vt:lpstr>
      <vt:lpstr>Instalasi Python</vt:lpstr>
      <vt:lpstr>Data dan Variabel</vt:lpstr>
      <vt:lpstr>Python sebagai Kalkulator</vt:lpstr>
      <vt:lpstr>Variabel</vt:lpstr>
      <vt:lpstr>Reserve Words</vt:lpstr>
      <vt:lpstr>Teks</vt:lpstr>
      <vt:lpstr>Teks Lagi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Siahaan, Mico</dc:creator>
  <cp:lastModifiedBy>Siahaan, Mico</cp:lastModifiedBy>
  <cp:revision>12</cp:revision>
  <dcterms:created xsi:type="dcterms:W3CDTF">2023-08-15T13:08:49Z</dcterms:created>
  <dcterms:modified xsi:type="dcterms:W3CDTF">2024-04-03T14:53:10Z</dcterms:modified>
</cp:coreProperties>
</file>