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57520-6591-4C13-992E-3182699A3598}" v="6" dt="2023-08-26T14:29:05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o Siahaan" userId="a87d3b564efc7573" providerId="Windows Live" clId="Web-{29457520-6591-4C13-992E-3182699A3598}"/>
    <pc:docChg chg="modSld addMainMaster delMainMaster">
      <pc:chgData name="Mico Siahaan" userId="a87d3b564efc7573" providerId="Windows Live" clId="Web-{29457520-6591-4C13-992E-3182699A3598}" dt="2023-08-26T14:29:05.611" v="6"/>
      <pc:docMkLst>
        <pc:docMk/>
      </pc:docMkLst>
      <pc:sldChg chg="addSp delSp modSp mod setBg modClrScheme addAnim delAnim chgLayout">
        <pc:chgData name="Mico Siahaan" userId="a87d3b564efc7573" providerId="Windows Live" clId="Web-{29457520-6591-4C13-992E-3182699A3598}" dt="2023-08-26T14:29:05.611" v="6"/>
        <pc:sldMkLst>
          <pc:docMk/>
          <pc:sldMk cId="835100996" sldId="256"/>
        </pc:sldMkLst>
        <pc:spChg chg="mod ord">
          <ac:chgData name="Mico Siahaan" userId="a87d3b564efc7573" providerId="Windows Live" clId="Web-{29457520-6591-4C13-992E-3182699A3598}" dt="2023-08-26T14:29:05.611" v="6"/>
          <ac:spMkLst>
            <pc:docMk/>
            <pc:sldMk cId="835100996" sldId="256"/>
            <ac:spMk id="2" creationId="{2E380628-D74F-B99E-BF7B-7E9FE6A25464}"/>
          </ac:spMkLst>
        </pc:spChg>
        <pc:spChg chg="mod ord">
          <ac:chgData name="Mico Siahaan" userId="a87d3b564efc7573" providerId="Windows Live" clId="Web-{29457520-6591-4C13-992E-3182699A3598}" dt="2023-08-26T14:29:05.611" v="6"/>
          <ac:spMkLst>
            <pc:docMk/>
            <pc:sldMk cId="835100996" sldId="256"/>
            <ac:spMk id="3" creationId="{7590129B-FBE4-E19A-8419-34A05DB795D5}"/>
          </ac:spMkLst>
        </pc:spChg>
        <pc:spChg chg="add del">
          <ac:chgData name="Mico Siahaan" userId="a87d3b564efc7573" providerId="Windows Live" clId="Web-{29457520-6591-4C13-992E-3182699A3598}" dt="2023-08-26T14:29:05.611" v="6"/>
          <ac:spMkLst>
            <pc:docMk/>
            <pc:sldMk cId="835100996" sldId="256"/>
            <ac:spMk id="8" creationId="{8D62164E-4528-40DB-BC26-D6DDE216A059}"/>
          </ac:spMkLst>
        </pc:spChg>
        <pc:spChg chg="add del">
          <ac:chgData name="Mico Siahaan" userId="a87d3b564efc7573" providerId="Windows Live" clId="Web-{29457520-6591-4C13-992E-3182699A3598}" dt="2023-08-26T14:29:05.611" v="6"/>
          <ac:spMkLst>
            <pc:docMk/>
            <pc:sldMk cId="835100996" sldId="256"/>
            <ac:spMk id="10" creationId="{F30007FA-C6A2-43A0-8045-7016AEF81713}"/>
          </ac:spMkLst>
        </pc:spChg>
      </pc:sldChg>
      <pc:sldChg chg="modSp mod modClrScheme chgLayout">
        <pc:chgData name="Mico Siahaan" userId="a87d3b564efc7573" providerId="Windows Live" clId="Web-{29457520-6591-4C13-992E-3182699A3598}" dt="2023-08-26T14:23:06.835" v="0"/>
        <pc:sldMkLst>
          <pc:docMk/>
          <pc:sldMk cId="2656563378" sldId="257"/>
        </pc:sldMkLst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2656563378" sldId="257"/>
            <ac:spMk id="2" creationId="{30048FF3-5762-EF0B-CEB3-29CEE6F94E4C}"/>
          </ac:spMkLst>
        </pc:spChg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2656563378" sldId="257"/>
            <ac:spMk id="3" creationId="{C697D8A8-038D-73CC-6EB1-1555E795245A}"/>
          </ac:spMkLst>
        </pc:spChg>
        <pc:picChg chg="mod ord">
          <ac:chgData name="Mico Siahaan" userId="a87d3b564efc7573" providerId="Windows Live" clId="Web-{29457520-6591-4C13-992E-3182699A3598}" dt="2023-08-26T14:23:06.835" v="0"/>
          <ac:picMkLst>
            <pc:docMk/>
            <pc:sldMk cId="2656563378" sldId="257"/>
            <ac:picMk id="6" creationId="{E177BF81-37B1-E128-221E-3DC169DD45AF}"/>
          </ac:picMkLst>
        </pc:picChg>
      </pc:sldChg>
      <pc:sldChg chg="modSp mod modClrScheme chgLayout">
        <pc:chgData name="Mico Siahaan" userId="a87d3b564efc7573" providerId="Windows Live" clId="Web-{29457520-6591-4C13-992E-3182699A3598}" dt="2023-08-26T14:23:06.835" v="0"/>
        <pc:sldMkLst>
          <pc:docMk/>
          <pc:sldMk cId="1674540760" sldId="258"/>
        </pc:sldMkLst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1674540760" sldId="258"/>
            <ac:spMk id="2" creationId="{A739634A-5389-9636-CCCE-38FF6A1D318C}"/>
          </ac:spMkLst>
        </pc:spChg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1674540760" sldId="258"/>
            <ac:spMk id="3" creationId="{B5D5C560-BE53-A656-3F51-10A97298DCEA}"/>
          </ac:spMkLst>
        </pc:spChg>
        <pc:picChg chg="mod ord">
          <ac:chgData name="Mico Siahaan" userId="a87d3b564efc7573" providerId="Windows Live" clId="Web-{29457520-6591-4C13-992E-3182699A3598}" dt="2023-08-26T14:23:06.835" v="0"/>
          <ac:picMkLst>
            <pc:docMk/>
            <pc:sldMk cId="1674540760" sldId="258"/>
            <ac:picMk id="8" creationId="{DBAE7E4B-63CF-09EC-2086-494904FAA8BE}"/>
          </ac:picMkLst>
        </pc:picChg>
      </pc:sldChg>
      <pc:sldChg chg="modSp mod modClrScheme chgLayout">
        <pc:chgData name="Mico Siahaan" userId="a87d3b564efc7573" providerId="Windows Live" clId="Web-{29457520-6591-4C13-992E-3182699A3598}" dt="2023-08-26T14:23:06.835" v="0"/>
        <pc:sldMkLst>
          <pc:docMk/>
          <pc:sldMk cId="4273295894" sldId="259"/>
        </pc:sldMkLst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4273295894" sldId="259"/>
            <ac:spMk id="2" creationId="{215DFE69-0EF6-0F0E-B5F5-39405EC5DD7D}"/>
          </ac:spMkLst>
        </pc:spChg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4273295894" sldId="259"/>
            <ac:spMk id="3" creationId="{D568700F-53A7-BCFC-30F0-FE4D39A09065}"/>
          </ac:spMkLst>
        </pc:spChg>
        <pc:picChg chg="mod ord">
          <ac:chgData name="Mico Siahaan" userId="a87d3b564efc7573" providerId="Windows Live" clId="Web-{29457520-6591-4C13-992E-3182699A3598}" dt="2023-08-26T14:23:06.835" v="0"/>
          <ac:picMkLst>
            <pc:docMk/>
            <pc:sldMk cId="4273295894" sldId="259"/>
            <ac:picMk id="6" creationId="{89C607B9-0B87-583C-5C33-F087F063AFDE}"/>
          </ac:picMkLst>
        </pc:picChg>
      </pc:sldChg>
      <pc:sldChg chg="modSp mod modClrScheme chgLayout">
        <pc:chgData name="Mico Siahaan" userId="a87d3b564efc7573" providerId="Windows Live" clId="Web-{29457520-6591-4C13-992E-3182699A3598}" dt="2023-08-26T14:23:06.835" v="0"/>
        <pc:sldMkLst>
          <pc:docMk/>
          <pc:sldMk cId="1906866129" sldId="260"/>
        </pc:sldMkLst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1906866129" sldId="260"/>
            <ac:spMk id="2" creationId="{25869FFF-B04C-7434-6F03-2916F3D17585}"/>
          </ac:spMkLst>
        </pc:spChg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1906866129" sldId="260"/>
            <ac:spMk id="3" creationId="{96761E2A-F4AD-18E2-7597-64A81487221A}"/>
          </ac:spMkLst>
        </pc:spChg>
        <pc:picChg chg="mod ord">
          <ac:chgData name="Mico Siahaan" userId="a87d3b564efc7573" providerId="Windows Live" clId="Web-{29457520-6591-4C13-992E-3182699A3598}" dt="2023-08-26T14:23:06.835" v="0"/>
          <ac:picMkLst>
            <pc:docMk/>
            <pc:sldMk cId="1906866129" sldId="260"/>
            <ac:picMk id="10" creationId="{E9686724-45E1-6619-3118-EC9922C9FF85}"/>
          </ac:picMkLst>
        </pc:picChg>
      </pc:sldChg>
      <pc:sldMasterChg chg="del delSldLayout">
        <pc:chgData name="Mico Siahaan" userId="a87d3b564efc7573" providerId="Windows Live" clId="Web-{29457520-6591-4C13-992E-3182699A3598}" dt="2023-08-26T14:23:06.835" v="0"/>
        <pc:sldMasterMkLst>
          <pc:docMk/>
          <pc:sldMasterMk cId="2888492347" sldId="2147483648"/>
        </pc:sldMasterMkLst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3837907371" sldId="2147483649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679043683" sldId="2147483650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231167910" sldId="2147483651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1055507855" sldId="2147483652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4145784880" sldId="2147483653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2396376130" sldId="2147483654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145982242" sldId="2147483655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3588698067" sldId="2147483656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3327245281" sldId="2147483657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2208560911" sldId="2147483658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1118441076" sldId="2147483659"/>
          </pc:sldLayoutMkLst>
        </pc:sldLayoutChg>
      </pc:sldMasterChg>
      <pc:sldMasterChg chg="add addSldLayout modSldLayout">
        <pc:chgData name="Mico Siahaan" userId="a87d3b564efc7573" providerId="Windows Live" clId="Web-{29457520-6591-4C13-992E-3182699A3598}" dt="2023-08-26T14:23:06.835" v="0"/>
        <pc:sldMasterMkLst>
          <pc:docMk/>
          <pc:sldMasterMk cId="979771430" sldId="2147483660"/>
        </pc:sldMasterMkLst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3932669301" sldId="2147483661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4109738436" sldId="2147483662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318732816" sldId="2147483663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2377933313" sldId="2147483664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38600128" sldId="2147483665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1397095835" sldId="2147483666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2548586862" sldId="2147483667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781911431" sldId="2147483668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3767338178" sldId="2147483669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1739668322" sldId="2147483670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1404498648" sldId="2147483671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2161001398" sldId="2147483672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4045935125" sldId="2147483673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4262136533" sldId="2147483674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2941026027" sldId="2147483675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947255740" sldId="2147483676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1573249929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4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9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3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12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18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3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08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31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4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1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8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4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5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1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0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7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628-D74F-B99E-BF7B-7E9FE6A25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101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0129B-FBE4-E19A-8419-34A05DB79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Mico Siahaan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3510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8FF3-5762-EF0B-CEB3-29CEE6F9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D8A8-038D-73CC-6EB1-1555E7952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2917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Function: set of re-usable instructions .</a:t>
            </a:r>
          </a:p>
          <a:p>
            <a:r>
              <a:rPr lang="en-US" sz="2400" i="1" dirty="0"/>
              <a:t>Built-in functions</a:t>
            </a:r>
            <a:r>
              <a:rPr lang="en-US" sz="2400" dirty="0"/>
              <a:t>: range(), </a:t>
            </a:r>
            <a:r>
              <a:rPr lang="en-US" sz="2400" dirty="0" err="1"/>
              <a:t>len</a:t>
            </a:r>
            <a:r>
              <a:rPr lang="en-US" sz="2400" dirty="0"/>
              <a:t>(), max(), min(), sum()</a:t>
            </a:r>
          </a:p>
          <a:p>
            <a:r>
              <a:rPr lang="en-US" sz="2400" dirty="0"/>
              <a:t>To define new function, use </a:t>
            </a:r>
            <a:r>
              <a:rPr lang="en-US" sz="2400" i="1" dirty="0"/>
              <a:t>def</a:t>
            </a:r>
            <a:r>
              <a:rPr lang="en-US" sz="2400" dirty="0"/>
              <a:t> keyword</a:t>
            </a:r>
          </a:p>
          <a:p>
            <a:r>
              <a:rPr lang="en-US" sz="2400" dirty="0"/>
              <a:t>Keywork return to returning control and or value(s) to calling 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77BF81-37B1-E128-221E-3DC169DD45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0276" y="2094310"/>
            <a:ext cx="5750245" cy="2172494"/>
          </a:xfrm>
        </p:spPr>
      </p:pic>
    </p:spTree>
    <p:extLst>
      <p:ext uri="{BB962C8B-B14F-4D97-AF65-F5344CB8AC3E}">
        <p14:creationId xmlns:p14="http://schemas.microsoft.com/office/powerpoint/2010/main" val="265656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9977-D7B0-7954-261C-E87C0EF1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877280" cy="970450"/>
          </a:xfrm>
        </p:spPr>
        <p:txBody>
          <a:bodyPr/>
          <a:lstStyle/>
          <a:p>
            <a:r>
              <a:rPr lang="en-US" dirty="0"/>
              <a:t>Module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5A9387-1D79-ACE3-2AE3-194C7B1D6E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A file containing Python definitions and statements</a:t>
            </a:r>
          </a:p>
          <a:p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BEDCE9-8BC5-22A9-42E3-C0BF36D8F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17" y="0"/>
            <a:ext cx="5976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3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634A-5389-9636-CCCE-38FF6A1D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C560-BE53-A656-3F51-10A97298D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89602" cy="4351338"/>
          </a:xfrm>
        </p:spPr>
        <p:txBody>
          <a:bodyPr/>
          <a:lstStyle/>
          <a:p>
            <a:r>
              <a:rPr lang="en-US" sz="2800" i="1" dirty="0"/>
              <a:t>import</a:t>
            </a:r>
            <a:r>
              <a:rPr lang="en-US" sz="2800" dirty="0"/>
              <a:t>: a keyword to insert/import objects from another module into our code. 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AE7E4B-63CF-09EC-2086-494904FAA8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0572" y="3796108"/>
            <a:ext cx="5065712" cy="15293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1338F-2243-854C-A32B-A9B6BE68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72" y="1825625"/>
            <a:ext cx="5423228" cy="17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4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FE69-0EF6-0F0E-B5F5-39405EC5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 import *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700F-53A7-BCFC-30F0-FE4D39A09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1066" cy="4351338"/>
          </a:xfrm>
        </p:spPr>
        <p:txBody>
          <a:bodyPr/>
          <a:lstStyle/>
          <a:p>
            <a:r>
              <a:rPr lang="en-US" sz="2800" dirty="0"/>
              <a:t>from mod import * : importing all objects into the source code</a:t>
            </a:r>
          </a:p>
          <a:p>
            <a:r>
              <a:rPr lang="en-US" sz="2800" dirty="0"/>
              <a:t>“.” not required explicitly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C607B9-0B87-583C-5C33-F087F063AF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0676" y="3726486"/>
            <a:ext cx="5065712" cy="15514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2E4D6-D260-7086-D145-D86FAD0F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72" y="1704092"/>
            <a:ext cx="5423228" cy="17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9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F918-C341-C5A3-1C42-E7CF4348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410805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Standard Library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9C12E-2DB2-DDC8-8EDE-A91508A8A5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 comes with a library of standard modules</a:t>
            </a:r>
          </a:p>
          <a:p>
            <a:pPr marL="36900" indent="0">
              <a:buNone/>
            </a:pPr>
            <a:r>
              <a:rPr lang="en-US" sz="2400" dirty="0">
                <a:hlinkClick r:id="rId2"/>
              </a:rPr>
              <a:t>https://docs.python.org/3/library/index.html</a:t>
            </a:r>
            <a:endParaRPr lang="en-US" sz="2400" dirty="0"/>
          </a:p>
          <a:p>
            <a:pPr marL="36900" indent="0">
              <a:buNone/>
            </a:pPr>
            <a:endParaRPr lang="en-MY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209DA-9E32-2C08-BEEA-A07BEF36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770" y="100012"/>
            <a:ext cx="4610517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14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95</TotalTime>
  <Words>118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Python 101</vt:lpstr>
      <vt:lpstr>Function</vt:lpstr>
      <vt:lpstr>Module</vt:lpstr>
      <vt:lpstr>import</vt:lpstr>
      <vt:lpstr>from mod import *</vt:lpstr>
      <vt:lpstr>Python Standard Library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Python</dc:title>
  <dc:creator>Siahaan, Mico</dc:creator>
  <cp:lastModifiedBy>Siahaan, Mico</cp:lastModifiedBy>
  <cp:revision>11</cp:revision>
  <dcterms:created xsi:type="dcterms:W3CDTF">2023-08-21T13:33:06Z</dcterms:created>
  <dcterms:modified xsi:type="dcterms:W3CDTF">2024-04-05T11:50:56Z</dcterms:modified>
</cp:coreProperties>
</file>