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IWA19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Book Connect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954" y="6286500"/>
            <a:ext cx="1084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BY: 	</a:t>
            </a:r>
            <a:r>
              <a:rPr lang="en-US" b="1" dirty="0" smtClean="0"/>
              <a:t>MICSIB179</a:t>
            </a:r>
            <a:r>
              <a:rPr lang="en-US" dirty="0" smtClean="0"/>
              <a:t> - Michael </a:t>
            </a:r>
            <a:r>
              <a:rPr lang="en-US" dirty="0" err="1" smtClean="0"/>
              <a:t>Siboto</a:t>
            </a:r>
            <a:r>
              <a:rPr lang="en-US" dirty="0" smtClean="0"/>
              <a:t>	______________________	Coach: Sarah Francis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2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723" y="465418"/>
            <a:ext cx="9404723" cy="1400530"/>
          </a:xfrm>
        </p:spPr>
        <p:txBody>
          <a:bodyPr/>
          <a:lstStyle/>
          <a:p>
            <a:r>
              <a:rPr lang="en-US" dirty="0" smtClean="0"/>
              <a:t>Resolutions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700" y="6042786"/>
            <a:ext cx="11214837" cy="6120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Included a </a:t>
            </a:r>
            <a:r>
              <a:rPr lang="en-US" dirty="0"/>
              <a:t>click event listener </a:t>
            </a:r>
            <a:r>
              <a:rPr lang="en-US" dirty="0" smtClean="0"/>
              <a:t>that allows </a:t>
            </a:r>
            <a:r>
              <a:rPr lang="en-US" dirty="0"/>
              <a:t>a user to click on a book which returns books with </a:t>
            </a:r>
            <a:r>
              <a:rPr lang="en-US" dirty="0" smtClean="0"/>
              <a:t>the following preview information: image, title, </a:t>
            </a:r>
            <a:r>
              <a:rPr lang="en-US" dirty="0"/>
              <a:t>full </a:t>
            </a:r>
            <a:r>
              <a:rPr lang="en-US" dirty="0" smtClean="0"/>
              <a:t>description year published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773" t="37807" r="27498" b="9850"/>
          <a:stretch/>
        </p:blipFill>
        <p:spPr>
          <a:xfrm>
            <a:off x="692702" y="1165683"/>
            <a:ext cx="5111382" cy="4680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4896" t="16667" r="30313" b="26302"/>
          <a:stretch/>
        </p:blipFill>
        <p:spPr>
          <a:xfrm>
            <a:off x="6147537" y="486166"/>
            <a:ext cx="5358663" cy="54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5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723" y="465418"/>
            <a:ext cx="9404723" cy="1400530"/>
          </a:xfrm>
        </p:spPr>
        <p:txBody>
          <a:bodyPr/>
          <a:lstStyle/>
          <a:p>
            <a:r>
              <a:rPr lang="en-US" dirty="0" smtClean="0"/>
              <a:t>Resolutions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1911314"/>
            <a:ext cx="4851953" cy="3927018"/>
          </a:xfrm>
        </p:spPr>
        <p:txBody>
          <a:bodyPr>
            <a:normAutofit/>
          </a:bodyPr>
          <a:lstStyle/>
          <a:p>
            <a:r>
              <a:rPr lang="en-US" dirty="0" smtClean="0"/>
              <a:t>Lastly included an </a:t>
            </a:r>
            <a:r>
              <a:rPr lang="en-US" b="1" i="1" dirty="0" err="1" smtClean="0"/>
              <a:t>eventListerner</a:t>
            </a:r>
            <a:r>
              <a:rPr lang="en-US" b="1" i="1" dirty="0" smtClean="0"/>
              <a:t> </a:t>
            </a:r>
            <a:r>
              <a:rPr lang="en-US" dirty="0" smtClean="0"/>
              <a:t>that opens search bar</a:t>
            </a:r>
          </a:p>
          <a:p>
            <a:r>
              <a:rPr lang="en-US" dirty="0" smtClean="0"/>
              <a:t>Search using </a:t>
            </a:r>
            <a:r>
              <a:rPr lang="en-US" b="1" i="1" dirty="0" smtClean="0"/>
              <a:t>title, author </a:t>
            </a:r>
            <a:r>
              <a:rPr lang="en-US" dirty="0" smtClean="0"/>
              <a:t>or </a:t>
            </a:r>
            <a:r>
              <a:rPr lang="en-US" b="1" i="1" dirty="0" smtClean="0"/>
              <a:t>genre.</a:t>
            </a:r>
          </a:p>
          <a:p>
            <a:r>
              <a:rPr lang="en-US" dirty="0"/>
              <a:t>creates and displays the book preview of books that matches the filters in the result array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562" t="13021" r="16354" b="6771"/>
          <a:stretch/>
        </p:blipFill>
        <p:spPr>
          <a:xfrm>
            <a:off x="5804084" y="355600"/>
            <a:ext cx="5600700" cy="629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7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140053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358901"/>
            <a:ext cx="10034588" cy="4897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User Stories</a:t>
            </a:r>
          </a:p>
          <a:p>
            <a:r>
              <a:rPr lang="en-US" dirty="0"/>
              <a:t>As a user, I want to view a list of book previews, by title and author, so that I can discover new books to read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As a user, I want an image associated with all book previews so that I can recognize a book by the cover even if I forgot the name.</a:t>
            </a:r>
          </a:p>
          <a:p>
            <a:r>
              <a:rPr lang="en-US" dirty="0"/>
              <a:t>As a user, I want to have the option of reading a summary of the book so that I can decide whether I want to read it.</a:t>
            </a:r>
          </a:p>
          <a:p>
            <a:r>
              <a:rPr lang="en-US" dirty="0"/>
              <a:t>As a user, I want to have the option of seeing the date that a book was published so that I can determine how easy it is to obtain second-hand.</a:t>
            </a:r>
          </a:p>
          <a:p>
            <a:r>
              <a:rPr lang="en-US" dirty="0"/>
              <a:t>As a user, I want to find books based on specific text phrases so that I don’t need to remember the entire title of a book.</a:t>
            </a:r>
          </a:p>
          <a:p>
            <a:r>
              <a:rPr lang="en-US" dirty="0"/>
              <a:t>As a user, I want to filter books by author so that I can find books to read by authors that I enjoy.</a:t>
            </a:r>
          </a:p>
          <a:p>
            <a:r>
              <a:rPr lang="en-US" dirty="0"/>
              <a:t>As a user, I want to filter books by genre so that I can find books to read in genres that I enjoy.</a:t>
            </a:r>
          </a:p>
          <a:p>
            <a:r>
              <a:rPr lang="en-US" dirty="0"/>
              <a:t>As a user, I want to toggle between dark and light modes so that I can use the app comfortably at night.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3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723" y="465418"/>
            <a:ext cx="9404723" cy="1400530"/>
          </a:xfrm>
        </p:spPr>
        <p:txBody>
          <a:bodyPr/>
          <a:lstStyle/>
          <a:p>
            <a:r>
              <a:rPr lang="en-US" dirty="0" smtClean="0"/>
              <a:t>Resolutions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7329" t="1445" r="-289" b="69604"/>
          <a:stretch/>
        </p:blipFill>
        <p:spPr>
          <a:xfrm>
            <a:off x="1101723" y="1752443"/>
            <a:ext cx="4041133" cy="148605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851953" cy="4200245"/>
          </a:xfrm>
        </p:spPr>
        <p:txBody>
          <a:bodyPr/>
          <a:lstStyle/>
          <a:p>
            <a:r>
              <a:rPr lang="en-US" dirty="0" smtClean="0"/>
              <a:t>Inspected common </a:t>
            </a:r>
            <a:r>
              <a:rPr lang="en-US" dirty="0" err="1" smtClean="0"/>
              <a:t>erros</a:t>
            </a:r>
            <a:r>
              <a:rPr lang="en-US" dirty="0" smtClean="0"/>
              <a:t>/faults</a:t>
            </a:r>
          </a:p>
          <a:p>
            <a:r>
              <a:rPr lang="en-US" dirty="0" smtClean="0"/>
              <a:t>Found the java scrips was not loading properly.</a:t>
            </a:r>
          </a:p>
          <a:p>
            <a:r>
              <a:rPr lang="en-US" dirty="0" smtClean="0"/>
              <a:t>Corrected the scrips loading path by including </a:t>
            </a:r>
            <a:r>
              <a:rPr lang="en-US" i="1" dirty="0" smtClean="0"/>
              <a:t>defer type = “module”.</a:t>
            </a:r>
          </a:p>
          <a:p>
            <a:r>
              <a:rPr lang="en-US" dirty="0" smtClean="0"/>
              <a:t>Removed the data.js by rather using </a:t>
            </a:r>
            <a:r>
              <a:rPr lang="en-US" dirty="0" err="1" smtClean="0"/>
              <a:t>inport</a:t>
            </a:r>
            <a:r>
              <a:rPr lang="en-US" dirty="0" smtClean="0"/>
              <a:t>/export method for information required from the file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003" t="7292" r="39167" b="79036"/>
          <a:stretch/>
        </p:blipFill>
        <p:spPr>
          <a:xfrm>
            <a:off x="1101722" y="3634651"/>
            <a:ext cx="4041133" cy="15778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3021" t="6250" r="26250" b="87109"/>
          <a:stretch/>
        </p:blipFill>
        <p:spPr>
          <a:xfrm>
            <a:off x="1101722" y="5608637"/>
            <a:ext cx="4041133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723" y="465418"/>
            <a:ext cx="9404723" cy="1400530"/>
          </a:xfrm>
        </p:spPr>
        <p:txBody>
          <a:bodyPr/>
          <a:lstStyle/>
          <a:p>
            <a:r>
              <a:rPr lang="en-US" dirty="0" smtClean="0"/>
              <a:t>Resolutions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4084" y="2993987"/>
            <a:ext cx="4851953" cy="1681200"/>
          </a:xfrm>
        </p:spPr>
        <p:txBody>
          <a:bodyPr/>
          <a:lstStyle/>
          <a:p>
            <a:r>
              <a:rPr lang="en-US" dirty="0" smtClean="0"/>
              <a:t>Removed the data.js from html file and rather used import/export method for information extracted from file.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4003" t="7292" r="39167" b="79036"/>
          <a:stretch/>
        </p:blipFill>
        <p:spPr>
          <a:xfrm>
            <a:off x="1101722" y="2159456"/>
            <a:ext cx="4041133" cy="15778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3021" t="6250" r="26250" b="87109"/>
          <a:stretch/>
        </p:blipFill>
        <p:spPr>
          <a:xfrm>
            <a:off x="1101722" y="4351337"/>
            <a:ext cx="4041133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6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723" y="465418"/>
            <a:ext cx="9404723" cy="1400530"/>
          </a:xfrm>
        </p:spPr>
        <p:txBody>
          <a:bodyPr/>
          <a:lstStyle/>
          <a:p>
            <a:r>
              <a:rPr lang="en-US" dirty="0" smtClean="0"/>
              <a:t>Resolutions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184" y="2625687"/>
            <a:ext cx="4851953" cy="1681200"/>
          </a:xfrm>
        </p:spPr>
        <p:txBody>
          <a:bodyPr/>
          <a:lstStyle/>
          <a:p>
            <a:r>
              <a:rPr lang="en-US" dirty="0" smtClean="0"/>
              <a:t>Created variables to retrieve </a:t>
            </a:r>
            <a:r>
              <a:rPr lang="en-US" dirty="0"/>
              <a:t>and </a:t>
            </a:r>
            <a:r>
              <a:rPr lang="en-US" dirty="0" err="1"/>
              <a:t>initialise</a:t>
            </a:r>
            <a:r>
              <a:rPr lang="en-US" dirty="0"/>
              <a:t> all DOM elements to be </a:t>
            </a:r>
            <a:r>
              <a:rPr lang="en-US" dirty="0" smtClean="0"/>
              <a:t>appended in the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812" t="11849" r="24661" b="49740"/>
          <a:stretch/>
        </p:blipFill>
        <p:spPr>
          <a:xfrm>
            <a:off x="1101723" y="2062937"/>
            <a:ext cx="5184777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723" y="465418"/>
            <a:ext cx="9404723" cy="1400530"/>
          </a:xfrm>
        </p:spPr>
        <p:txBody>
          <a:bodyPr/>
          <a:lstStyle/>
          <a:p>
            <a:r>
              <a:rPr lang="en-US" dirty="0" smtClean="0"/>
              <a:t>Resolutions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284" y="1165682"/>
            <a:ext cx="4851953" cy="4993818"/>
          </a:xfrm>
        </p:spPr>
        <p:txBody>
          <a:bodyPr>
            <a:normAutofit/>
          </a:bodyPr>
          <a:lstStyle/>
          <a:p>
            <a:r>
              <a:rPr lang="en-US" dirty="0" smtClean="0"/>
              <a:t>To set day/night mode, </a:t>
            </a:r>
            <a:r>
              <a:rPr lang="en-US" b="1" i="1" dirty="0" err="1" smtClean="0"/>
              <a:t>addEventListerner</a:t>
            </a:r>
            <a:r>
              <a:rPr lang="en-US" dirty="0" smtClean="0"/>
              <a:t> for when clicking on the header button to show popup window to chose options on the input box using </a:t>
            </a:r>
            <a:r>
              <a:rPr lang="en-US" b="1" i="1" dirty="0" smtClean="0"/>
              <a:t>focus</a:t>
            </a:r>
            <a:r>
              <a:rPr lang="en-US" dirty="0" smtClean="0"/>
              <a:t> and </a:t>
            </a:r>
            <a:r>
              <a:rPr lang="en-US" b="1" i="1" dirty="0" err="1" smtClean="0"/>
              <a:t>showModal</a:t>
            </a:r>
            <a:r>
              <a:rPr lang="en-US" b="1" i="1" dirty="0" smtClean="0"/>
              <a:t>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Created variable  for day/night with different color options.</a:t>
            </a:r>
          </a:p>
          <a:p>
            <a:r>
              <a:rPr lang="en-US" dirty="0"/>
              <a:t>submit event listener after user selects dark/light theme to correspond to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smtClean="0"/>
              <a:t>object.</a:t>
            </a:r>
          </a:p>
          <a:p>
            <a:r>
              <a:rPr lang="en-US" dirty="0" err="1" smtClean="0"/>
              <a:t>Utilised</a:t>
            </a:r>
            <a:r>
              <a:rPr lang="en-US" dirty="0" smtClean="0"/>
              <a:t> </a:t>
            </a:r>
            <a:r>
              <a:rPr lang="en-US" b="1" i="1" dirty="0" smtClean="0"/>
              <a:t>if else </a:t>
            </a:r>
            <a:r>
              <a:rPr lang="en-US" dirty="0" smtClean="0"/>
              <a:t>statements depending on user theme option.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604" t="11849" r="21355" b="19141"/>
          <a:stretch/>
        </p:blipFill>
        <p:spPr>
          <a:xfrm>
            <a:off x="1101722" y="1165682"/>
            <a:ext cx="4498977" cy="53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2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723" y="465418"/>
            <a:ext cx="9404723" cy="1400530"/>
          </a:xfrm>
        </p:spPr>
        <p:txBody>
          <a:bodyPr/>
          <a:lstStyle/>
          <a:p>
            <a:r>
              <a:rPr lang="en-US" dirty="0" smtClean="0"/>
              <a:t>Resolutions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884" y="1865948"/>
            <a:ext cx="4851953" cy="3927018"/>
          </a:xfrm>
        </p:spPr>
        <p:txBody>
          <a:bodyPr>
            <a:normAutofit/>
          </a:bodyPr>
          <a:lstStyle/>
          <a:p>
            <a:r>
              <a:rPr lang="en-US" dirty="0" smtClean="0"/>
              <a:t>Created a fragment with a variable </a:t>
            </a:r>
            <a:r>
              <a:rPr lang="en-US" dirty="0"/>
              <a:t>that selects the first 36 </a:t>
            </a:r>
            <a:r>
              <a:rPr lang="en-US" dirty="0" smtClean="0"/>
              <a:t>books</a:t>
            </a:r>
          </a:p>
          <a:p>
            <a:r>
              <a:rPr lang="en-US" dirty="0" smtClean="0"/>
              <a:t>created </a:t>
            </a:r>
            <a:r>
              <a:rPr lang="en-US" dirty="0"/>
              <a:t>a function that takes 'matches' </a:t>
            </a:r>
            <a:r>
              <a:rPr lang="en-US" dirty="0" smtClean="0"/>
              <a:t>variables </a:t>
            </a:r>
            <a:r>
              <a:rPr lang="en-US" dirty="0"/>
              <a:t>(equal to the book </a:t>
            </a:r>
            <a:r>
              <a:rPr lang="en-US" dirty="0" err="1"/>
              <a:t>obj</a:t>
            </a:r>
            <a:r>
              <a:rPr lang="en-US" dirty="0"/>
              <a:t>) , and extracted all properties from each object </a:t>
            </a:r>
          </a:p>
          <a:p>
            <a:r>
              <a:rPr lang="en-US" dirty="0" smtClean="0"/>
              <a:t>div </a:t>
            </a:r>
            <a:r>
              <a:rPr lang="en-US" dirty="0"/>
              <a:t>element was created to contain HTML and added the class 'preview' to it in order to apply all styling</a:t>
            </a:r>
          </a:p>
          <a:p>
            <a:r>
              <a:rPr lang="en-US" dirty="0" smtClean="0"/>
              <a:t>following </a:t>
            </a:r>
            <a:r>
              <a:rPr lang="en-US" dirty="0"/>
              <a:t>that, HTML was created to be put on the </a:t>
            </a:r>
            <a:r>
              <a:rPr lang="en-US" dirty="0" smtClean="0"/>
              <a:t>DOM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021" t="20443" r="27500" b="41276"/>
          <a:stretch/>
        </p:blipFill>
        <p:spPr>
          <a:xfrm>
            <a:off x="990784" y="1795691"/>
            <a:ext cx="4813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6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723" y="465418"/>
            <a:ext cx="9404723" cy="1400530"/>
          </a:xfrm>
        </p:spPr>
        <p:txBody>
          <a:bodyPr/>
          <a:lstStyle/>
          <a:p>
            <a:r>
              <a:rPr lang="en-US" dirty="0" smtClean="0"/>
              <a:t>Resolutions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884" y="1865948"/>
            <a:ext cx="4851953" cy="39270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created DOM </a:t>
            </a:r>
            <a:r>
              <a:rPr lang="en-US" dirty="0"/>
              <a:t>elements were made to be displayed on </a:t>
            </a:r>
            <a:r>
              <a:rPr lang="en-US" dirty="0" smtClean="0"/>
              <a:t>html</a:t>
            </a:r>
            <a:endParaRPr lang="en-US" dirty="0"/>
          </a:p>
          <a:p>
            <a:r>
              <a:rPr lang="en-US" dirty="0"/>
              <a:t>the value and </a:t>
            </a:r>
            <a:r>
              <a:rPr lang="en-US" b="1" i="1" dirty="0" err="1"/>
              <a:t>innerText</a:t>
            </a:r>
            <a:r>
              <a:rPr lang="en-US" b="1" i="1" dirty="0"/>
              <a:t> </a:t>
            </a:r>
            <a:r>
              <a:rPr lang="en-US" dirty="0"/>
              <a:t>of the created </a:t>
            </a:r>
            <a:r>
              <a:rPr lang="en-US" b="1" i="1" dirty="0"/>
              <a:t>'option' </a:t>
            </a:r>
            <a:r>
              <a:rPr lang="en-US" dirty="0"/>
              <a:t>element are set to </a:t>
            </a:r>
            <a:r>
              <a:rPr lang="en-US" b="1" i="1" dirty="0"/>
              <a:t>'any' </a:t>
            </a:r>
            <a:r>
              <a:rPr lang="en-US" dirty="0"/>
              <a:t>and </a:t>
            </a:r>
            <a:r>
              <a:rPr lang="en-US" b="1" i="1" dirty="0"/>
              <a:t>'All Genres' </a:t>
            </a:r>
            <a:r>
              <a:rPr lang="en-US" dirty="0"/>
              <a:t>respectively until they are changed by the user when selected; the for loop displays </a:t>
            </a:r>
            <a:r>
              <a:rPr lang="en-US" dirty="0" smtClean="0"/>
              <a:t>this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'id' </a:t>
            </a:r>
            <a:r>
              <a:rPr lang="en-US" dirty="0"/>
              <a:t>and </a:t>
            </a:r>
            <a:r>
              <a:rPr lang="en-US" b="1" i="1" dirty="0"/>
              <a:t>'name' </a:t>
            </a:r>
            <a:r>
              <a:rPr lang="en-US" dirty="0" smtClean="0"/>
              <a:t>properties </a:t>
            </a:r>
            <a:r>
              <a:rPr lang="en-US" dirty="0"/>
              <a:t>are abstracted from each genre; each time the loop runs, a new </a:t>
            </a:r>
            <a:r>
              <a:rPr lang="en-US" b="1" i="1" dirty="0"/>
              <a:t>'option' </a:t>
            </a:r>
            <a:r>
              <a:rPr lang="en-US" dirty="0"/>
              <a:t>element is created and its value and </a:t>
            </a:r>
            <a:r>
              <a:rPr lang="en-US" b="1" i="1" dirty="0" err="1"/>
              <a:t>innerText</a:t>
            </a:r>
            <a:r>
              <a:rPr lang="en-US" b="1" i="1" dirty="0"/>
              <a:t> </a:t>
            </a:r>
            <a:r>
              <a:rPr lang="en-US" dirty="0"/>
              <a:t>(after the user has made their choice) changes to the matching </a:t>
            </a:r>
            <a:r>
              <a:rPr lang="en-US" b="1" i="1" dirty="0"/>
              <a:t>'id' </a:t>
            </a:r>
            <a:r>
              <a:rPr lang="en-US" dirty="0"/>
              <a:t>and </a:t>
            </a:r>
            <a:r>
              <a:rPr lang="en-US" b="1" i="1" dirty="0"/>
              <a:t>'name' </a:t>
            </a:r>
            <a:r>
              <a:rPr lang="en-US" dirty="0"/>
              <a:t>of that in </a:t>
            </a:r>
            <a:r>
              <a:rPr lang="en-US" b="1" i="1" dirty="0"/>
              <a:t>'genres'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229" t="10156" r="31354" b="62049"/>
          <a:stretch/>
        </p:blipFill>
        <p:spPr>
          <a:xfrm>
            <a:off x="1101723" y="2216557"/>
            <a:ext cx="4318000" cy="271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7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723" y="465418"/>
            <a:ext cx="9404723" cy="1400530"/>
          </a:xfrm>
        </p:spPr>
        <p:txBody>
          <a:bodyPr/>
          <a:lstStyle/>
          <a:p>
            <a:r>
              <a:rPr lang="en-US" dirty="0" smtClean="0"/>
              <a:t>Resolutions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884" y="1865948"/>
            <a:ext cx="4851953" cy="3927018"/>
          </a:xfrm>
        </p:spPr>
        <p:txBody>
          <a:bodyPr>
            <a:normAutofit/>
          </a:bodyPr>
          <a:lstStyle/>
          <a:p>
            <a:r>
              <a:rPr lang="en-US" dirty="0" smtClean="0"/>
              <a:t>Used the same </a:t>
            </a:r>
            <a:r>
              <a:rPr lang="en-US" dirty="0"/>
              <a:t>logic </a:t>
            </a:r>
            <a:r>
              <a:rPr lang="en-US" dirty="0" smtClean="0"/>
              <a:t>for genre to display </a:t>
            </a:r>
            <a:r>
              <a:rPr lang="en-US" dirty="0"/>
              <a:t>authors </a:t>
            </a:r>
            <a:r>
              <a:rPr lang="en-US" dirty="0" smtClean="0"/>
              <a:t>:</a:t>
            </a:r>
          </a:p>
          <a:p>
            <a:r>
              <a:rPr lang="en-US" dirty="0" smtClean="0"/>
              <a:t>fragments </a:t>
            </a:r>
            <a:r>
              <a:rPr lang="en-US" dirty="0"/>
              <a:t>are created to hold the </a:t>
            </a:r>
            <a:r>
              <a:rPr lang="en-US" dirty="0" smtClean="0"/>
              <a:t>content</a:t>
            </a:r>
            <a:endParaRPr lang="en-US" dirty="0"/>
          </a:p>
          <a:p>
            <a:r>
              <a:rPr lang="en-US" dirty="0"/>
              <a:t>its default values and </a:t>
            </a:r>
            <a:r>
              <a:rPr lang="en-US" b="1" i="1" dirty="0" err="1"/>
              <a:t>innerText</a:t>
            </a:r>
            <a:r>
              <a:rPr lang="en-US" dirty="0"/>
              <a:t> is </a:t>
            </a:r>
            <a:r>
              <a:rPr lang="en-US" dirty="0" smtClean="0"/>
              <a:t>set</a:t>
            </a:r>
            <a:endParaRPr lang="en-US" dirty="0"/>
          </a:p>
          <a:p>
            <a:r>
              <a:rPr lang="en-US" dirty="0"/>
              <a:t>the loop</a:t>
            </a:r>
            <a:r>
              <a:rPr lang="en-US" dirty="0" smtClean="0"/>
              <a:t>, </a:t>
            </a:r>
            <a:r>
              <a:rPr lang="en-US" dirty="0"/>
              <a:t>creates a new </a:t>
            </a:r>
            <a:r>
              <a:rPr lang="en-US" b="1" i="1" dirty="0"/>
              <a:t>'option'</a:t>
            </a:r>
            <a:r>
              <a:rPr lang="en-US" dirty="0"/>
              <a:t> </a:t>
            </a:r>
            <a:r>
              <a:rPr lang="en-US" dirty="0" smtClean="0"/>
              <a:t>element,</a:t>
            </a:r>
          </a:p>
          <a:p>
            <a:r>
              <a:rPr lang="en-US" dirty="0" smtClean="0"/>
              <a:t>with each iteration through </a:t>
            </a:r>
            <a:r>
              <a:rPr lang="en-US" dirty="0"/>
              <a:t>the 'authors' object, sets its value and </a:t>
            </a:r>
            <a:r>
              <a:rPr lang="en-US" b="1" i="1" dirty="0" err="1"/>
              <a:t>innerText</a:t>
            </a:r>
            <a:r>
              <a:rPr lang="en-US" b="1" i="1" dirty="0"/>
              <a:t> </a:t>
            </a:r>
            <a:r>
              <a:rPr lang="en-US" dirty="0"/>
              <a:t>to the appropriate id and </a:t>
            </a:r>
            <a:r>
              <a:rPr lang="en-US" dirty="0" smtClean="0"/>
              <a:t>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229" t="38082" r="31354" b="35156"/>
          <a:stretch/>
        </p:blipFill>
        <p:spPr>
          <a:xfrm>
            <a:off x="1216207" y="2311399"/>
            <a:ext cx="4318000" cy="26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18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659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IWA19 Capstone</vt:lpstr>
      <vt:lpstr>Objectives</vt:lpstr>
      <vt:lpstr>Resolutions</vt:lpstr>
      <vt:lpstr>Resolutions</vt:lpstr>
      <vt:lpstr>Resolutions</vt:lpstr>
      <vt:lpstr>Resolutions</vt:lpstr>
      <vt:lpstr>Resolutions</vt:lpstr>
      <vt:lpstr>Resolutions</vt:lpstr>
      <vt:lpstr>Resolutions</vt:lpstr>
      <vt:lpstr>Resolutions</vt:lpstr>
      <vt:lpstr>Resolutions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IWA19 Capstone</dc:title>
  <dc:creator>BIGMIKE</dc:creator>
  <cp:lastModifiedBy>BIGMIKE</cp:lastModifiedBy>
  <cp:revision>12</cp:revision>
  <dcterms:created xsi:type="dcterms:W3CDTF">2023-09-11T04:58:47Z</dcterms:created>
  <dcterms:modified xsi:type="dcterms:W3CDTF">2023-09-11T06:54:39Z</dcterms:modified>
</cp:coreProperties>
</file>