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544" y="-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1378-1247-4EF3-B9D2-D4F00B343022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A37A-A699-4A42-9092-2B70654AB5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56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1378-1247-4EF3-B9D2-D4F00B343022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A37A-A699-4A42-9092-2B70654AB5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393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1378-1247-4EF3-B9D2-D4F00B343022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A37A-A699-4A42-9092-2B70654AB5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158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1378-1247-4EF3-B9D2-D4F00B343022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A37A-A699-4A42-9092-2B70654AB5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042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1378-1247-4EF3-B9D2-D4F00B343022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A37A-A699-4A42-9092-2B70654AB5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886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1378-1247-4EF3-B9D2-D4F00B343022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A37A-A699-4A42-9092-2B70654AB5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61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1378-1247-4EF3-B9D2-D4F00B343022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A37A-A699-4A42-9092-2B70654AB5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61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1378-1247-4EF3-B9D2-D4F00B343022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A37A-A699-4A42-9092-2B70654AB5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790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1378-1247-4EF3-B9D2-D4F00B343022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A37A-A699-4A42-9092-2B70654AB5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419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1378-1247-4EF3-B9D2-D4F00B343022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A37A-A699-4A42-9092-2B70654AB5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082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1378-1247-4EF3-B9D2-D4F00B343022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A37A-A699-4A42-9092-2B70654AB5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462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01378-1247-4EF3-B9D2-D4F00B343022}" type="datetimeFigureOut">
              <a:rPr lang="es-MX" smtClean="0"/>
              <a:t>24/11/2013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A37A-A699-4A42-9092-2B70654AB5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928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Configuración del Ambiente de Trabajo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Noviembre 2013</a:t>
            </a:r>
            <a:endParaRPr lang="es-MX" dirty="0"/>
          </a:p>
        </p:txBody>
      </p:sp>
      <p:pic>
        <p:nvPicPr>
          <p:cNvPr id="1026" name="Picture 2" descr="gam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19072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mes, playstati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19072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droid, board, bulmaca, chess, games, oyunlarä±, package, zek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17808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Pruebas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Crea un proyecto XNA Windows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620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8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Pruebas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Intenta ejecutarlo y depurarlo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6199673" cy="348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8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18</Words>
  <Application>Microsoft Office PowerPoint</Application>
  <PresentationFormat>Presentación en pantalla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Configuración del Ambiente de Trabajo</vt:lpstr>
      <vt:lpstr>Pruebas</vt:lpstr>
      <vt:lpstr>Pruebas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Videojuegos</dc:title>
  <dc:creator>servkey</dc:creator>
  <cp:lastModifiedBy>servkey</cp:lastModifiedBy>
  <cp:revision>6</cp:revision>
  <dcterms:created xsi:type="dcterms:W3CDTF">2013-11-24T06:50:35Z</dcterms:created>
  <dcterms:modified xsi:type="dcterms:W3CDTF">2013-11-25T07:07:46Z</dcterms:modified>
</cp:coreProperties>
</file>