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EA0-276B-4D4B-A91C-408BC4E7D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Your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20C8-C861-470A-B771-D63FC976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181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By: </a:t>
            </a:r>
            <a:r>
              <a:rPr lang="en-US" sz="2800" b="1" baseline="30000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The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-Team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p.s. </a:t>
            </a:r>
            <a:r>
              <a:rPr lang="sv-SE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Jim V, David B, Andrea F, and Jonathan P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pic>
        <p:nvPicPr>
          <p:cNvPr id="5" name="Picture 4" descr="A picture containing sitting, indoor&#10;&#10;Description generated with high confidence">
            <a:extLst>
              <a:ext uri="{FF2B5EF4-FFF2-40B4-BE49-F238E27FC236}">
                <a16:creationId xmlns:a16="http://schemas.microsoft.com/office/drawing/2014/main" id="{16E02D1F-21F7-45A5-B46F-315B61F7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95" y="3096807"/>
            <a:ext cx="1335027" cy="954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41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658-5CE6-4646-9357-4A5169D0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4C03-2158-4BA6-A807-01296911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recipes to cook at home or restaurants to eat out.</a:t>
            </a:r>
          </a:p>
        </p:txBody>
      </p:sp>
    </p:spTree>
    <p:extLst>
      <p:ext uri="{BB962C8B-B14F-4D97-AF65-F5344CB8AC3E}">
        <p14:creationId xmlns:p14="http://schemas.microsoft.com/office/powerpoint/2010/main" val="1135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28B-521C-4213-8D41-2AE940CE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94" y="495907"/>
            <a:ext cx="4373892" cy="1341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&lt;technologies/&gt;</a:t>
            </a:r>
            <a:br>
              <a:rPr lang="en-US" dirty="0"/>
            </a:br>
            <a:endParaRPr lang="en-US" dirty="0"/>
          </a:p>
        </p:txBody>
      </p:sp>
      <p:pic>
        <p:nvPicPr>
          <p:cNvPr id="31" name="Content Placeholder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1B6EE024-9AFE-4A77-9C0E-6EC1E547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6" y="1399927"/>
            <a:ext cx="1268412" cy="1268412"/>
          </a:xfrm>
        </p:spPr>
      </p:pic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0E89C5-6A29-49EB-88C5-A9AD664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02" y="1399927"/>
            <a:ext cx="1268412" cy="1268412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high confidence">
            <a:extLst>
              <a:ext uri="{FF2B5EF4-FFF2-40B4-BE49-F238E27FC236}">
                <a16:creationId xmlns:a16="http://schemas.microsoft.com/office/drawing/2014/main" id="{070AB9B6-815C-4287-9FD1-8AF2FB7D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38" y="1399927"/>
            <a:ext cx="1268412" cy="1268412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C992A3-4A9C-4B58-B845-6B2283A7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865" y="2720726"/>
            <a:ext cx="1268413" cy="1268413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13479-518E-4968-B2E8-4D75D0E0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502" y="2720726"/>
            <a:ext cx="1268413" cy="1268413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E3039210-F92F-4F4E-AFEF-C993F1905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38" y="2720726"/>
            <a:ext cx="1268412" cy="12684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77DF04-DAF9-4AFA-9039-560A2A3D5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866" y="4041526"/>
            <a:ext cx="1268412" cy="1268412"/>
          </a:xfrm>
          <a:prstGeom prst="rect">
            <a:avLst/>
          </a:prstGeom>
        </p:spPr>
      </p:pic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181C70-71EE-4F6F-A916-7CC218959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501" y="4035318"/>
            <a:ext cx="1268412" cy="12684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287B1B-D637-49A2-861A-AE42629B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137" y="4035317"/>
            <a:ext cx="1268413" cy="12684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EEEF10-C7C2-48D3-A99D-F9144435B7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938" y="5543150"/>
            <a:ext cx="934266" cy="24477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861F3A-845E-494F-B4BB-E41847FFC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4724" y="5557259"/>
            <a:ext cx="1268413" cy="2165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F605AFE-A94B-43A6-B9CC-F2FB97A58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361" y="4979987"/>
            <a:ext cx="1268413" cy="12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2B3-3C17-404A-A855-F67C3A7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3E071FF-8718-4830-A5BE-59B4C234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33" y="1930400"/>
            <a:ext cx="7933869" cy="3732169"/>
          </a:xfrm>
        </p:spPr>
      </p:pic>
    </p:spTree>
    <p:extLst>
      <p:ext uri="{BB962C8B-B14F-4D97-AF65-F5344CB8AC3E}">
        <p14:creationId xmlns:p14="http://schemas.microsoft.com/office/powerpoint/2010/main" val="2007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4D7-BA97-4FE9-97CB-2BCE7896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60716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9EB-1209-455D-8336-8E12B61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44219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 Black</vt:lpstr>
      <vt:lpstr>Trebuchet MS</vt:lpstr>
      <vt:lpstr>Wingdings 3</vt:lpstr>
      <vt:lpstr>Facet</vt:lpstr>
      <vt:lpstr>Pick Your Plate</vt:lpstr>
      <vt:lpstr>Goal</vt:lpstr>
      <vt:lpstr>&lt;technologies/&gt; </vt:lpstr>
      <vt:lpstr>Site Map</vt:lpstr>
      <vt:lpstr>DEMO TIME!!!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Your Plate</dc:title>
  <dc:creator>Jimit Vyas</dc:creator>
  <cp:lastModifiedBy>Jimit Vyas</cp:lastModifiedBy>
  <cp:revision>9</cp:revision>
  <dcterms:created xsi:type="dcterms:W3CDTF">2019-01-12T00:26:20Z</dcterms:created>
  <dcterms:modified xsi:type="dcterms:W3CDTF">2019-01-12T16:20:43Z</dcterms:modified>
</cp:coreProperties>
</file>