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Muli Extra Light" panose="00000300000000000000"/>
      <p:regular r:id="rId23"/>
    </p:embeddedFont>
    <p:embeddedFont>
      <p:font typeface="Muli Extra Light Italics" panose="00000300000000000000"/>
      <p:italic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  <p:embeddedFont>
      <p:font typeface="Cambria" panose="0204050305040603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GIF"/><Relationship Id="rId2" Type="http://schemas.openxmlformats.org/officeDocument/2006/relationships/image" Target="../media/image17.png"/><Relationship Id="rId1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GIF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5122216" y="3190239"/>
            <a:ext cx="15794455" cy="1495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2952317" y="-548699"/>
            <a:ext cx="5289562" cy="18497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79352" y="1643850"/>
            <a:ext cx="810160" cy="64429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-2700000">
            <a:off x="9705446" y="9183666"/>
            <a:ext cx="12443199" cy="1178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598332" y="4411683"/>
            <a:ext cx="1383451" cy="110020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11271" y="7012115"/>
            <a:ext cx="2172948" cy="291888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992372" y="1403125"/>
            <a:ext cx="12898635" cy="173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50"/>
              </a:lnSpc>
            </a:pPr>
            <a:r>
              <a:rPr lang="en-US" sz="4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PEMROGRAMAN BERORIENTASI OBJEK (PBO)</a:t>
            </a:r>
            <a:endParaRPr lang="en-US" sz="4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6750"/>
              </a:lnSpc>
            </a:pPr>
            <a:r>
              <a:rPr lang="en-US" sz="4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APLIKASI ATM</a:t>
            </a:r>
            <a:endParaRPr lang="en-US" sz="4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1403" y="3946742"/>
            <a:ext cx="1028982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uli Extra Light" panose="00000300000000000000"/>
              </a:rPr>
              <a:t>Link Github : </a:t>
            </a:r>
            <a:r>
              <a:rPr lang="en-US" sz="3000" u="sng">
                <a:solidFill>
                  <a:srgbClr val="FFFFFF"/>
                </a:solidFill>
                <a:latin typeface="Muli Extra Light Italics" panose="00000300000000000000"/>
              </a:rPr>
              <a:t>https://github.com/msidiqh991/Aplikasi-ATM.git</a:t>
            </a:r>
            <a:endParaRPr lang="en-US" sz="3000" u="sng">
              <a:solidFill>
                <a:srgbClr val="FFFFFF"/>
              </a:solidFill>
              <a:latin typeface="Muli Extra Light Italics" panose="000003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62172" y="5407114"/>
            <a:ext cx="7228835" cy="138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32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MUHAMMAD SIDIQ HARDIANSYAH</a:t>
            </a:r>
            <a:endParaRPr lang="en-US" sz="32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400"/>
              </a:lnSpc>
            </a:pPr>
            <a:r>
              <a:rPr lang="en-US" sz="32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( 2100018399 ) - KELAS H</a:t>
            </a:r>
            <a:endParaRPr lang="en-US" sz="32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-1981200" y="9930765"/>
            <a:ext cx="12880975" cy="762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589597" y="1015487"/>
            <a:ext cx="10146650" cy="7847398"/>
            <a:chOff x="0" y="0"/>
            <a:chExt cx="29125716" cy="225257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125717" cy="22525768"/>
            </a:xfrm>
            <a:custGeom>
              <a:avLst/>
              <a:gdLst/>
              <a:ahLst/>
              <a:cxnLst/>
              <a:rect l="l" t="t" r="r" b="b"/>
              <a:pathLst>
                <a:path w="29125717" h="22525768">
                  <a:moveTo>
                    <a:pt x="0" y="0"/>
                  </a:moveTo>
                  <a:lnTo>
                    <a:pt x="0" y="22525768"/>
                  </a:lnTo>
                  <a:lnTo>
                    <a:pt x="29125717" y="22525768"/>
                  </a:lnTo>
                  <a:lnTo>
                    <a:pt x="29125717" y="0"/>
                  </a:lnTo>
                  <a:lnTo>
                    <a:pt x="0" y="0"/>
                  </a:lnTo>
                  <a:close/>
                  <a:moveTo>
                    <a:pt x="29064756" y="22464809"/>
                  </a:moveTo>
                  <a:lnTo>
                    <a:pt x="59690" y="22464809"/>
                  </a:lnTo>
                  <a:lnTo>
                    <a:pt x="59690" y="59690"/>
                  </a:lnTo>
                  <a:lnTo>
                    <a:pt x="29064756" y="59690"/>
                  </a:lnTo>
                  <a:lnTo>
                    <a:pt x="29064756" y="2246480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29290" y="1015487"/>
            <a:ext cx="5309708" cy="256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PROGRAM CODING (IDE)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BANK.JAVA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70926" y="4786670"/>
            <a:ext cx="837343" cy="713659"/>
            <a:chOff x="0" y="0"/>
            <a:chExt cx="1116457" cy="951546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sp>
        <p:nvSpPr>
          <p:cNvPr id="12" name="AutoShape 12"/>
          <p:cNvSpPr/>
          <p:nvPr/>
        </p:nvSpPr>
        <p:spPr>
          <a:xfrm>
            <a:off x="13970441" y="25755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r="1715"/>
          <a:stretch>
            <a:fillRect/>
          </a:stretch>
        </p:blipFill>
        <p:spPr>
          <a:xfrm>
            <a:off x="1028700" y="1345733"/>
            <a:ext cx="9228139" cy="514452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08269" y="6433108"/>
            <a:ext cx="9248570" cy="2086771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 rot="0">
            <a:off x="10327100" y="4786670"/>
            <a:ext cx="837343" cy="713659"/>
            <a:chOff x="0" y="0"/>
            <a:chExt cx="1116457" cy="951546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589597" y="2002632"/>
            <a:ext cx="10572911" cy="6042500"/>
            <a:chOff x="0" y="0"/>
            <a:chExt cx="30349290" cy="173448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349292" cy="17344853"/>
            </a:xfrm>
            <a:custGeom>
              <a:avLst/>
              <a:gdLst/>
              <a:ahLst/>
              <a:cxnLst/>
              <a:rect l="l" t="t" r="r" b="b"/>
              <a:pathLst>
                <a:path w="30349292" h="17344853">
                  <a:moveTo>
                    <a:pt x="0" y="0"/>
                  </a:moveTo>
                  <a:lnTo>
                    <a:pt x="0" y="17344853"/>
                  </a:lnTo>
                  <a:lnTo>
                    <a:pt x="30349292" y="17344853"/>
                  </a:lnTo>
                  <a:lnTo>
                    <a:pt x="30349292" y="0"/>
                  </a:lnTo>
                  <a:lnTo>
                    <a:pt x="0" y="0"/>
                  </a:lnTo>
                  <a:close/>
                  <a:moveTo>
                    <a:pt x="30288331" y="17283894"/>
                  </a:moveTo>
                  <a:lnTo>
                    <a:pt x="59690" y="17283894"/>
                  </a:lnTo>
                  <a:lnTo>
                    <a:pt x="59690" y="59690"/>
                  </a:lnTo>
                  <a:lnTo>
                    <a:pt x="30288331" y="59690"/>
                  </a:lnTo>
                  <a:lnTo>
                    <a:pt x="30288331" y="1728389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29290" y="1015487"/>
            <a:ext cx="5309708" cy="256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PROGRAM CODING (IDE)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KARTU.JAVA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9235581" y="4893394"/>
            <a:ext cx="765528" cy="652452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10" name="Group 10"/>
          <p:cNvGrpSpPr/>
          <p:nvPr/>
        </p:nvGrpSpPr>
        <p:grpSpPr>
          <a:xfrm rot="0">
            <a:off x="170926" y="4862791"/>
            <a:ext cx="837343" cy="713659"/>
            <a:chOff x="0" y="0"/>
            <a:chExt cx="1116457" cy="951546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sp>
        <p:nvSpPr>
          <p:cNvPr id="13" name="AutoShape 13"/>
          <p:cNvSpPr/>
          <p:nvPr/>
        </p:nvSpPr>
        <p:spPr>
          <a:xfrm>
            <a:off x="13970441" y="25755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2385503"/>
            <a:ext cx="9677084" cy="5257766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 rot="0">
            <a:off x="10743837" y="4786670"/>
            <a:ext cx="837343" cy="713659"/>
            <a:chOff x="0" y="0"/>
            <a:chExt cx="1116457" cy="951546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589597" y="3024824"/>
            <a:ext cx="10154240" cy="4268263"/>
            <a:chOff x="0" y="0"/>
            <a:chExt cx="29147504" cy="122519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147505" cy="12251948"/>
            </a:xfrm>
            <a:custGeom>
              <a:avLst/>
              <a:gdLst/>
              <a:ahLst/>
              <a:cxnLst/>
              <a:rect l="l" t="t" r="r" b="b"/>
              <a:pathLst>
                <a:path w="29147505" h="12251948">
                  <a:moveTo>
                    <a:pt x="0" y="0"/>
                  </a:moveTo>
                  <a:lnTo>
                    <a:pt x="0" y="12251948"/>
                  </a:lnTo>
                  <a:lnTo>
                    <a:pt x="29147505" y="12251948"/>
                  </a:lnTo>
                  <a:lnTo>
                    <a:pt x="29147505" y="0"/>
                  </a:lnTo>
                  <a:lnTo>
                    <a:pt x="0" y="0"/>
                  </a:lnTo>
                  <a:close/>
                  <a:moveTo>
                    <a:pt x="29086544" y="12190988"/>
                  </a:moveTo>
                  <a:lnTo>
                    <a:pt x="59690" y="12190988"/>
                  </a:lnTo>
                  <a:lnTo>
                    <a:pt x="59690" y="59690"/>
                  </a:lnTo>
                  <a:lnTo>
                    <a:pt x="29086544" y="59690"/>
                  </a:lnTo>
                  <a:lnTo>
                    <a:pt x="29086544" y="1219098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38815" y="996437"/>
            <a:ext cx="5309708" cy="307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PROGRAM CODING (IDE)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48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OPERATINGSYSTEM.JAVA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(INTERFACE)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9235581" y="4893394"/>
            <a:ext cx="765528" cy="652452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10" name="Group 10"/>
          <p:cNvGrpSpPr/>
          <p:nvPr/>
        </p:nvGrpSpPr>
        <p:grpSpPr>
          <a:xfrm rot="0">
            <a:off x="170926" y="4862791"/>
            <a:ext cx="837343" cy="713659"/>
            <a:chOff x="0" y="0"/>
            <a:chExt cx="1116457" cy="951546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sp>
        <p:nvSpPr>
          <p:cNvPr id="13" name="AutoShape 13"/>
          <p:cNvSpPr/>
          <p:nvPr/>
        </p:nvSpPr>
        <p:spPr>
          <a:xfrm>
            <a:off x="13970441" y="24993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4" name="Group 14"/>
          <p:cNvGrpSpPr/>
          <p:nvPr/>
        </p:nvGrpSpPr>
        <p:grpSpPr>
          <a:xfrm rot="0">
            <a:off x="10325165" y="4802126"/>
            <a:ext cx="837343" cy="713659"/>
            <a:chOff x="0" y="0"/>
            <a:chExt cx="1116457" cy="951546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2308" y="3449170"/>
            <a:ext cx="9182858" cy="3381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1307307" y="1524159"/>
            <a:ext cx="8693803" cy="6348175"/>
            <a:chOff x="0" y="0"/>
            <a:chExt cx="24955355" cy="182222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955356" cy="18222286"/>
            </a:xfrm>
            <a:custGeom>
              <a:avLst/>
              <a:gdLst/>
              <a:ahLst/>
              <a:cxnLst/>
              <a:rect l="l" t="t" r="r" b="b"/>
              <a:pathLst>
                <a:path w="24955356" h="18222286">
                  <a:moveTo>
                    <a:pt x="0" y="0"/>
                  </a:moveTo>
                  <a:lnTo>
                    <a:pt x="0" y="18222286"/>
                  </a:lnTo>
                  <a:lnTo>
                    <a:pt x="24955356" y="18222286"/>
                  </a:lnTo>
                  <a:lnTo>
                    <a:pt x="24955356" y="0"/>
                  </a:lnTo>
                  <a:lnTo>
                    <a:pt x="0" y="0"/>
                  </a:lnTo>
                  <a:close/>
                  <a:moveTo>
                    <a:pt x="24894395" y="18161326"/>
                  </a:moveTo>
                  <a:lnTo>
                    <a:pt x="59690" y="18161326"/>
                  </a:lnTo>
                  <a:lnTo>
                    <a:pt x="59690" y="59690"/>
                  </a:lnTo>
                  <a:lnTo>
                    <a:pt x="24894395" y="59690"/>
                  </a:lnTo>
                  <a:lnTo>
                    <a:pt x="24894395" y="181613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38815" y="996437"/>
            <a:ext cx="5309708" cy="246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OUTPUT PROGRAM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OPTION - CEK SALDO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9235581" y="4893394"/>
            <a:ext cx="765528" cy="65245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0" name="AutoShape 10"/>
          <p:cNvSpPr/>
          <p:nvPr/>
        </p:nvSpPr>
        <p:spPr>
          <a:xfrm>
            <a:off x="13970441" y="24993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54764" y="2022870"/>
            <a:ext cx="7623907" cy="5270217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0">
            <a:off x="5235537" y="1167329"/>
            <a:ext cx="837343" cy="713659"/>
            <a:chOff x="0" y="0"/>
            <a:chExt cx="1116457" cy="951546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 rot="0">
            <a:off x="5248046" y="7515504"/>
            <a:ext cx="837343" cy="713659"/>
            <a:chOff x="0" y="0"/>
            <a:chExt cx="1116457" cy="951546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589597" y="2499305"/>
            <a:ext cx="10912178" cy="5729858"/>
            <a:chOff x="0" y="0"/>
            <a:chExt cx="31323147" cy="164474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23149" cy="16447421"/>
            </a:xfrm>
            <a:custGeom>
              <a:avLst/>
              <a:gdLst/>
              <a:ahLst/>
              <a:cxnLst/>
              <a:rect l="l" t="t" r="r" b="b"/>
              <a:pathLst>
                <a:path w="31323149" h="16447421">
                  <a:moveTo>
                    <a:pt x="0" y="0"/>
                  </a:moveTo>
                  <a:lnTo>
                    <a:pt x="0" y="16447421"/>
                  </a:lnTo>
                  <a:lnTo>
                    <a:pt x="31323149" y="16447421"/>
                  </a:lnTo>
                  <a:lnTo>
                    <a:pt x="31323149" y="0"/>
                  </a:lnTo>
                  <a:lnTo>
                    <a:pt x="0" y="0"/>
                  </a:lnTo>
                  <a:close/>
                  <a:moveTo>
                    <a:pt x="31262188" y="16386462"/>
                  </a:moveTo>
                  <a:lnTo>
                    <a:pt x="59690" y="16386462"/>
                  </a:lnTo>
                  <a:lnTo>
                    <a:pt x="59690" y="59690"/>
                  </a:lnTo>
                  <a:lnTo>
                    <a:pt x="31262188" y="59690"/>
                  </a:lnTo>
                  <a:lnTo>
                    <a:pt x="31262188" y="163864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38815" y="996437"/>
            <a:ext cx="5309708" cy="246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OUTPUT PROGRAM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48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OPTION - TOP UP SALDO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9235581" y="4893394"/>
            <a:ext cx="765528" cy="65245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0" name="AutoShape 10"/>
          <p:cNvSpPr/>
          <p:nvPr/>
        </p:nvSpPr>
        <p:spPr>
          <a:xfrm>
            <a:off x="13970441" y="24993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1" name="Group 11"/>
          <p:cNvGrpSpPr/>
          <p:nvPr/>
        </p:nvGrpSpPr>
        <p:grpSpPr>
          <a:xfrm rot="0">
            <a:off x="5654208" y="2133756"/>
            <a:ext cx="837343" cy="713659"/>
            <a:chOff x="0" y="0"/>
            <a:chExt cx="1116457" cy="951546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 rot="0">
            <a:off x="5654208" y="7872334"/>
            <a:ext cx="837343" cy="713659"/>
            <a:chOff x="0" y="0"/>
            <a:chExt cx="1116457" cy="951546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5586" y="2847416"/>
            <a:ext cx="10194587" cy="5024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1611789" y="2142476"/>
            <a:ext cx="8889542" cy="6086688"/>
            <a:chOff x="0" y="0"/>
            <a:chExt cx="25517219" cy="174716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17219" cy="17471693"/>
            </a:xfrm>
            <a:custGeom>
              <a:avLst/>
              <a:gdLst/>
              <a:ahLst/>
              <a:cxnLst/>
              <a:rect l="l" t="t" r="r" b="b"/>
              <a:pathLst>
                <a:path w="25517219" h="17471693">
                  <a:moveTo>
                    <a:pt x="0" y="0"/>
                  </a:moveTo>
                  <a:lnTo>
                    <a:pt x="0" y="17471693"/>
                  </a:lnTo>
                  <a:lnTo>
                    <a:pt x="25517219" y="17471693"/>
                  </a:lnTo>
                  <a:lnTo>
                    <a:pt x="25517219" y="0"/>
                  </a:lnTo>
                  <a:lnTo>
                    <a:pt x="0" y="0"/>
                  </a:lnTo>
                  <a:close/>
                  <a:moveTo>
                    <a:pt x="25456259" y="17410733"/>
                  </a:moveTo>
                  <a:lnTo>
                    <a:pt x="59690" y="17410733"/>
                  </a:lnTo>
                  <a:lnTo>
                    <a:pt x="59690" y="59690"/>
                  </a:lnTo>
                  <a:lnTo>
                    <a:pt x="25456259" y="59690"/>
                  </a:lnTo>
                  <a:lnTo>
                    <a:pt x="25456259" y="1741073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38815" y="996437"/>
            <a:ext cx="5309708" cy="246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OUTPUT PROGRAM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48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OPTION - TRANSFER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9235581" y="4893394"/>
            <a:ext cx="765528" cy="65245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0" name="AutoShape 10"/>
          <p:cNvSpPr/>
          <p:nvPr/>
        </p:nvSpPr>
        <p:spPr>
          <a:xfrm>
            <a:off x="13970441" y="24993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1" name="Group 11"/>
          <p:cNvGrpSpPr/>
          <p:nvPr/>
        </p:nvGrpSpPr>
        <p:grpSpPr>
          <a:xfrm rot="0">
            <a:off x="5654208" y="1785646"/>
            <a:ext cx="837343" cy="713659"/>
            <a:chOff x="0" y="0"/>
            <a:chExt cx="1116457" cy="951546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 rot="0">
            <a:off x="5654208" y="7872334"/>
            <a:ext cx="837343" cy="713659"/>
            <a:chOff x="0" y="0"/>
            <a:chExt cx="1116457" cy="951546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46950" y="2449173"/>
            <a:ext cx="8197472" cy="538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807085" y="1825093"/>
            <a:ext cx="11514231" cy="6820331"/>
            <a:chOff x="0" y="0"/>
            <a:chExt cx="33051327" cy="1957759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051325" cy="19577599"/>
            </a:xfrm>
            <a:custGeom>
              <a:avLst/>
              <a:gdLst/>
              <a:ahLst/>
              <a:cxnLst/>
              <a:rect l="l" t="t" r="r" b="b"/>
              <a:pathLst>
                <a:path w="33051325" h="19577599">
                  <a:moveTo>
                    <a:pt x="0" y="0"/>
                  </a:moveTo>
                  <a:lnTo>
                    <a:pt x="0" y="19577599"/>
                  </a:lnTo>
                  <a:lnTo>
                    <a:pt x="33051325" y="19577599"/>
                  </a:lnTo>
                  <a:lnTo>
                    <a:pt x="33051325" y="0"/>
                  </a:lnTo>
                  <a:lnTo>
                    <a:pt x="0" y="0"/>
                  </a:lnTo>
                  <a:close/>
                  <a:moveTo>
                    <a:pt x="32990368" y="19516640"/>
                  </a:moveTo>
                  <a:lnTo>
                    <a:pt x="59690" y="19516640"/>
                  </a:lnTo>
                  <a:lnTo>
                    <a:pt x="59690" y="59690"/>
                  </a:lnTo>
                  <a:lnTo>
                    <a:pt x="32990368" y="59690"/>
                  </a:lnTo>
                  <a:lnTo>
                    <a:pt x="32990368" y="195166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38815" y="996437"/>
            <a:ext cx="5309708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TAMPILAN UNGGAHAN PROJEK GITHUB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24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9235581" y="4893394"/>
            <a:ext cx="765528" cy="652452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0" name="AutoShape 10"/>
          <p:cNvSpPr/>
          <p:nvPr/>
        </p:nvSpPr>
        <p:spPr>
          <a:xfrm>
            <a:off x="13970441" y="24993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1" name="Group 11"/>
          <p:cNvGrpSpPr/>
          <p:nvPr/>
        </p:nvGrpSpPr>
        <p:grpSpPr>
          <a:xfrm rot="0">
            <a:off x="6072880" y="1457276"/>
            <a:ext cx="837343" cy="713659"/>
            <a:chOff x="0" y="0"/>
            <a:chExt cx="1116457" cy="951546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 rot="0">
            <a:off x="6145529" y="8288595"/>
            <a:ext cx="837343" cy="713659"/>
            <a:chOff x="0" y="0"/>
            <a:chExt cx="1116457" cy="951546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 t="1493" b="1493"/>
          <a:stretch>
            <a:fillRect/>
          </a:stretch>
        </p:blipFill>
        <p:spPr>
          <a:xfrm>
            <a:off x="1028700" y="2199510"/>
            <a:ext cx="11010115" cy="6064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3744641" y="1855345"/>
            <a:ext cx="100584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46605"/>
            <a:ext cx="1060969" cy="142518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0">
            <a:off x="2522297" y="3941381"/>
            <a:ext cx="13243406" cy="2663795"/>
            <a:chOff x="0" y="288925"/>
            <a:chExt cx="17657875" cy="3551726"/>
          </a:xfrm>
        </p:grpSpPr>
        <p:sp>
          <p:nvSpPr>
            <p:cNvPr id="5" name="TextBox 5"/>
            <p:cNvSpPr txBox="1"/>
            <p:nvPr/>
          </p:nvSpPr>
          <p:spPr>
            <a:xfrm>
              <a:off x="0" y="288925"/>
              <a:ext cx="17657875" cy="1582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5"/>
                </a:lnSpc>
              </a:pPr>
              <a:r>
                <a:rPr lang="en-US" sz="10400" b="1">
                  <a:solidFill>
                    <a:srgbClr val="FFFFFF"/>
                  </a:solidFill>
                  <a:latin typeface="Cambria" panose="02040503050406030204" charset="0"/>
                  <a:cs typeface="Cambria" panose="02040503050406030204" charset="0"/>
                </a:rPr>
                <a:t>TERIMAKASIH</a:t>
              </a:r>
              <a:endParaRPr lang="en-US" sz="104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16308" y="2500378"/>
              <a:ext cx="14225258" cy="134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 b="1">
                  <a:solidFill>
                    <a:srgbClr val="FFFFFF"/>
                  </a:solidFill>
                  <a:latin typeface="Cambria" panose="02040503050406030204" charset="0"/>
                  <a:cs typeface="Cambria" panose="02040503050406030204" charset="0"/>
                </a:rPr>
                <a:t>Oriented Object Programming (OOP)</a:t>
              </a:r>
              <a:endParaRPr lang="en-US" sz="28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endParaRPr>
            </a:p>
            <a:p>
              <a:pPr algn="ctr">
                <a:lnSpc>
                  <a:spcPts val="3920"/>
                </a:lnSpc>
              </a:pPr>
              <a:r>
                <a:rPr lang="en-US" sz="2800" b="1">
                  <a:solidFill>
                    <a:srgbClr val="FFFFFF"/>
                  </a:solidFill>
                  <a:latin typeface="Cambria" panose="02040503050406030204" charset="0"/>
                  <a:cs typeface="Cambria" panose="02040503050406030204" charset="0"/>
                </a:rPr>
                <a:t>Muhammad Sidiq Hardiansyah -  2100018399</a:t>
              </a:r>
              <a:endParaRPr lang="en-US" sz="28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  <p:sp>
        <p:nvSpPr>
          <p:cNvPr id="7" name="AutoShape 7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3646805" y="5295900"/>
            <a:ext cx="11064875" cy="762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sp>
        <p:nvSpPr>
          <p:cNvPr id="11" name="AutoShape 8"/>
          <p:cNvSpPr/>
          <p:nvPr/>
        </p:nvSpPr>
        <p:spPr>
          <a:xfrm rot="-2700000">
            <a:off x="17187579" y="5613499"/>
            <a:ext cx="3368557" cy="11779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60690" y="-635"/>
            <a:ext cx="10227310" cy="10206355"/>
          </a:xfrm>
          <a:prstGeom prst="rect">
            <a:avLst/>
          </a:prstGeom>
          <a:solidFill>
            <a:srgbClr val="19191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alphaModFix amt="9999"/>
          </a:blip>
          <a:srcRect/>
          <a:stretch>
            <a:fillRect/>
          </a:stretch>
        </p:blipFill>
        <p:spPr>
          <a:xfrm rot="-5400000">
            <a:off x="-2226217" y="0"/>
            <a:ext cx="10287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616961"/>
            <a:ext cx="5636844" cy="217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7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DESKRIPSI</a:t>
            </a:r>
            <a:endParaRPr lang="en-US" sz="7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>
              <a:lnSpc>
                <a:spcPts val="8500"/>
              </a:lnSpc>
            </a:pPr>
            <a:r>
              <a:rPr lang="en-US" sz="7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APLIKASI</a:t>
            </a:r>
            <a:endParaRPr lang="en-US" sz="7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229725" y="1826785"/>
            <a:ext cx="8115300" cy="6638985"/>
            <a:chOff x="0" y="-9525"/>
            <a:chExt cx="10820400" cy="8851981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0820400" cy="73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b="1">
                  <a:solidFill>
                    <a:srgbClr val="FFFFFF"/>
                  </a:solidFill>
                  <a:latin typeface="Cambria" panose="02040503050406030204" charset="0"/>
                  <a:cs typeface="Cambria" panose="02040503050406030204" charset="0"/>
                </a:rPr>
                <a:t>Pendeskripsian Aplikasi ATM (Java)</a:t>
              </a:r>
              <a:endPara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52911"/>
              <a:ext cx="10820400" cy="7789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Konsep awal aplikasi pemrograman yang dibuat berdasarkan Pemrograman Java ini dtinjau dari fasilitas flexible yang ada dikalangan masyarakat yaitu Mobile Banking.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Mobile banking merupakan layanan yang memungkinkan nasabah bank melakukan transaksi perbankan melalui ponsel atau smartphone.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Aplikasi ini memiliki rancangan UI (User interface) dengan basis android didalamnya dengan mewakili fitur dan sistem operasi yang sesuai dengan mesin Bank / ATM itu sendiri.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</p:txBody>
        </p:sp>
      </p:grpSp>
      <p:sp>
        <p:nvSpPr>
          <p:cNvPr id="8" name="AutoShape 8"/>
          <p:cNvSpPr/>
          <p:nvPr/>
        </p:nvSpPr>
        <p:spPr>
          <a:xfrm>
            <a:off x="9258300" y="8559924"/>
            <a:ext cx="8115300" cy="3379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1288066" y="6115426"/>
            <a:ext cx="5289562" cy="135513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60690" y="93980"/>
            <a:ext cx="10227310" cy="10146665"/>
          </a:xfrm>
          <a:prstGeom prst="rect">
            <a:avLst/>
          </a:prstGeom>
          <a:solidFill>
            <a:srgbClr val="19191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alphaModFix amt="9999"/>
          </a:blip>
          <a:srcRect/>
          <a:stretch>
            <a:fillRect/>
          </a:stretch>
        </p:blipFill>
        <p:spPr>
          <a:xfrm rot="-5400000">
            <a:off x="-2226217" y="23495"/>
            <a:ext cx="10287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616961"/>
            <a:ext cx="5636844" cy="217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7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FITUR -FITUR</a:t>
            </a:r>
            <a:endParaRPr lang="en-US" sz="7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>
              <a:lnSpc>
                <a:spcPts val="8500"/>
              </a:lnSpc>
            </a:pPr>
            <a:r>
              <a:rPr lang="en-US" sz="7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APLIKASI</a:t>
            </a:r>
            <a:endParaRPr lang="en-US" sz="7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116742" y="1199722"/>
            <a:ext cx="8115300" cy="7893110"/>
            <a:chOff x="0" y="-9525"/>
            <a:chExt cx="10820400" cy="105241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0820400" cy="73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FFFFFF"/>
                  </a:solidFill>
                  <a:latin typeface="Cambria" panose="02040503050406030204" charset="0"/>
                  <a:cs typeface="Cambria" panose="02040503050406030204" charset="0"/>
                </a:rPr>
                <a:t>Fitur yang tersedia dalam aplikasi</a:t>
              </a:r>
              <a:endPara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48678"/>
              <a:ext cx="10820400" cy="946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Fitur yang tersedia didalam aplikasi ini antara lain, yaitu :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Mengecek Monetisasi / Saldo dari ATM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Melakukan Transaksi Tarik Tunai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Melakukan Transaski Transfer kepada Nasabah lain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Melakukan Penambahan Saldo / fitur Top-up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Adapun untuk lebih merealistiskan aplikasi ini, kedepannya akan memuat fitur seperti berikut,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P</a:t>
              </a: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embayaran VA (Virtual Account)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E-wallet.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Fitur ini befungsi untuk menyediakan layanan yang bersifat elektronik dan berfungsi untuk menyimpan data serta instrumen dari pembayaran.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</a:p>
          </p:txBody>
        </p:sp>
      </p:grpSp>
      <p:sp>
        <p:nvSpPr>
          <p:cNvPr id="8" name="AutoShape 8"/>
          <p:cNvSpPr/>
          <p:nvPr/>
        </p:nvSpPr>
        <p:spPr>
          <a:xfrm>
            <a:off x="9116742" y="9224504"/>
            <a:ext cx="8115300" cy="3379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1288066" y="6115426"/>
            <a:ext cx="5289562" cy="135513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2459356"/>
            <a:ext cx="8115300" cy="7042944"/>
            <a:chOff x="0" y="0"/>
            <a:chExt cx="23294775" cy="202166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294775" cy="20216603"/>
            </a:xfrm>
            <a:custGeom>
              <a:avLst/>
              <a:gdLst/>
              <a:ahLst/>
              <a:cxnLst/>
              <a:rect l="l" t="t" r="r" b="b"/>
              <a:pathLst>
                <a:path w="23294775" h="20216603">
                  <a:moveTo>
                    <a:pt x="0" y="0"/>
                  </a:moveTo>
                  <a:lnTo>
                    <a:pt x="0" y="20216603"/>
                  </a:lnTo>
                  <a:lnTo>
                    <a:pt x="23294775" y="20216603"/>
                  </a:lnTo>
                  <a:lnTo>
                    <a:pt x="23294775" y="0"/>
                  </a:lnTo>
                  <a:lnTo>
                    <a:pt x="0" y="0"/>
                  </a:lnTo>
                  <a:close/>
                  <a:moveTo>
                    <a:pt x="23233816" y="20155643"/>
                  </a:moveTo>
                  <a:lnTo>
                    <a:pt x="59690" y="20155643"/>
                  </a:lnTo>
                  <a:lnTo>
                    <a:pt x="59690" y="59690"/>
                  </a:lnTo>
                  <a:lnTo>
                    <a:pt x="23233816" y="59690"/>
                  </a:lnTo>
                  <a:lnTo>
                    <a:pt x="23233816" y="201556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4602385" y="9099346"/>
            <a:ext cx="967930" cy="824957"/>
            <a:chOff x="0" y="0"/>
            <a:chExt cx="1290574" cy="1099943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290574" cy="1099943"/>
            </a:xfrm>
            <a:prstGeom prst="rect">
              <a:avLst/>
            </a:prstGeom>
            <a:solidFill>
              <a:srgbClr val="292929"/>
            </a:solidFill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35863" y="0"/>
              <a:ext cx="818847" cy="109994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3973" y="2957191"/>
            <a:ext cx="7165920" cy="606588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364355" y="904875"/>
            <a:ext cx="10135870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4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ALUR KERJA APLIKASI ATM</a:t>
            </a:r>
            <a:endParaRPr lang="en-US" sz="54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4602385" y="2046877"/>
            <a:ext cx="967930" cy="824957"/>
            <a:chOff x="0" y="0"/>
            <a:chExt cx="1290574" cy="1099943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290574" cy="1099943"/>
            </a:xfrm>
            <a:prstGeom prst="rect">
              <a:avLst/>
            </a:prstGeom>
            <a:solidFill>
              <a:srgbClr val="292929"/>
            </a:solidFill>
          </p:spPr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35863" y="0"/>
              <a:ext cx="818847" cy="1099943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 rot="0">
            <a:off x="9529968" y="4351407"/>
            <a:ext cx="8115300" cy="3378737"/>
            <a:chOff x="0" y="-9525"/>
            <a:chExt cx="10820400" cy="450498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10820400" cy="73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Cambria" panose="02040503050406030204" charset="0"/>
                  <a:cs typeface="Cambria" panose="02040503050406030204" charset="0"/>
                </a:rPr>
                <a:t>Langkah - Langkah alur kerja ( Narasi )</a:t>
              </a:r>
              <a:endParaRPr lang="en-US" sz="32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48678"/>
              <a:ext cx="10820400" cy="3446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	Awal-awal sebagai nasabah kita memasukkan nomor rekening terlebih dahulu lalu kita juga harus menginputkan PIN-nya, jika password salah maka akan mengulang jika berhasil maka akan memasuki menu diantaranya ada menu, mentransfer dana, menarik uang, menu Top-up dan pilihan exit.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854710" y="828198"/>
            <a:ext cx="9072246" cy="8869841"/>
            <a:chOff x="0" y="0"/>
            <a:chExt cx="26041666" cy="25460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41666" cy="25460668"/>
            </a:xfrm>
            <a:custGeom>
              <a:avLst/>
              <a:gdLst/>
              <a:ahLst/>
              <a:cxnLst/>
              <a:rect l="l" t="t" r="r" b="b"/>
              <a:pathLst>
                <a:path w="26041666" h="25460668">
                  <a:moveTo>
                    <a:pt x="0" y="0"/>
                  </a:moveTo>
                  <a:lnTo>
                    <a:pt x="0" y="25460668"/>
                  </a:lnTo>
                  <a:lnTo>
                    <a:pt x="26041666" y="25460668"/>
                  </a:lnTo>
                  <a:lnTo>
                    <a:pt x="26041666" y="0"/>
                  </a:lnTo>
                  <a:lnTo>
                    <a:pt x="0" y="0"/>
                  </a:lnTo>
                  <a:close/>
                  <a:moveTo>
                    <a:pt x="25980706" y="25399707"/>
                  </a:moveTo>
                  <a:lnTo>
                    <a:pt x="59690" y="25399707"/>
                  </a:lnTo>
                  <a:lnTo>
                    <a:pt x="59690" y="59690"/>
                  </a:lnTo>
                  <a:lnTo>
                    <a:pt x="25980706" y="59690"/>
                  </a:lnTo>
                  <a:lnTo>
                    <a:pt x="25980706" y="253997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4870514" y="9285560"/>
            <a:ext cx="967930" cy="824957"/>
            <a:chOff x="0" y="0"/>
            <a:chExt cx="1290574" cy="1099943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290574" cy="1099943"/>
            </a:xfrm>
            <a:prstGeom prst="rect">
              <a:avLst/>
            </a:prstGeom>
            <a:solidFill>
              <a:srgbClr val="292929"/>
            </a:solidFill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35863" y="0"/>
              <a:ext cx="818847" cy="109994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2063" y="1345677"/>
            <a:ext cx="8104832" cy="791262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468735" y="4324350"/>
            <a:ext cx="5172710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DIAGRAM CLASS</a:t>
            </a:r>
            <a:endParaRPr lang="en-US" sz="48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4906868" y="415719"/>
            <a:ext cx="967930" cy="824957"/>
            <a:chOff x="0" y="0"/>
            <a:chExt cx="1290574" cy="1099943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290574" cy="1099943"/>
            </a:xfrm>
            <a:prstGeom prst="rect">
              <a:avLst/>
            </a:prstGeom>
            <a:solidFill>
              <a:srgbClr val="292929"/>
            </a:solidFill>
          </p:spPr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35863" y="0"/>
              <a:ext cx="818847" cy="1099943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 rot="0">
            <a:off x="11255746" y="3836621"/>
            <a:ext cx="5574521" cy="1699357"/>
            <a:chOff x="0" y="0"/>
            <a:chExt cx="48347828" cy="147385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347827" cy="14738528"/>
            </a:xfrm>
            <a:custGeom>
              <a:avLst/>
              <a:gdLst/>
              <a:ahLst/>
              <a:cxnLst/>
              <a:rect l="l" t="t" r="r" b="b"/>
              <a:pathLst>
                <a:path w="48347827" h="14738528">
                  <a:moveTo>
                    <a:pt x="0" y="0"/>
                  </a:moveTo>
                  <a:lnTo>
                    <a:pt x="0" y="14738528"/>
                  </a:lnTo>
                  <a:lnTo>
                    <a:pt x="48347827" y="14738528"/>
                  </a:lnTo>
                  <a:lnTo>
                    <a:pt x="48347827" y="0"/>
                  </a:lnTo>
                  <a:lnTo>
                    <a:pt x="0" y="0"/>
                  </a:lnTo>
                  <a:close/>
                  <a:moveTo>
                    <a:pt x="48286867" y="14677569"/>
                  </a:moveTo>
                  <a:lnTo>
                    <a:pt x="59690" y="14677569"/>
                  </a:lnTo>
                  <a:lnTo>
                    <a:pt x="59690" y="59690"/>
                  </a:lnTo>
                  <a:lnTo>
                    <a:pt x="48286867" y="59690"/>
                  </a:lnTo>
                  <a:lnTo>
                    <a:pt x="48286867" y="146775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11265271" y="3846146"/>
            <a:ext cx="5574521" cy="1699357"/>
            <a:chOff x="0" y="0"/>
            <a:chExt cx="48347828" cy="1473852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47827" cy="14738528"/>
            </a:xfrm>
            <a:custGeom>
              <a:avLst/>
              <a:gdLst/>
              <a:ahLst/>
              <a:cxnLst/>
              <a:rect l="l" t="t" r="r" b="b"/>
              <a:pathLst>
                <a:path w="48347827" h="14738528">
                  <a:moveTo>
                    <a:pt x="0" y="0"/>
                  </a:moveTo>
                  <a:lnTo>
                    <a:pt x="0" y="14738528"/>
                  </a:lnTo>
                  <a:lnTo>
                    <a:pt x="48347827" y="14738528"/>
                  </a:lnTo>
                  <a:lnTo>
                    <a:pt x="48347827" y="0"/>
                  </a:lnTo>
                  <a:lnTo>
                    <a:pt x="0" y="0"/>
                  </a:lnTo>
                  <a:close/>
                  <a:moveTo>
                    <a:pt x="48286867" y="14677569"/>
                  </a:moveTo>
                  <a:lnTo>
                    <a:pt x="59690" y="14677569"/>
                  </a:lnTo>
                  <a:lnTo>
                    <a:pt x="59690" y="59690"/>
                  </a:lnTo>
                  <a:lnTo>
                    <a:pt x="48286867" y="59690"/>
                  </a:lnTo>
                  <a:lnTo>
                    <a:pt x="48286867" y="146775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11284321" y="3836621"/>
            <a:ext cx="5574521" cy="1699357"/>
            <a:chOff x="0" y="0"/>
            <a:chExt cx="48347828" cy="1473852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8347827" cy="14738528"/>
            </a:xfrm>
            <a:custGeom>
              <a:avLst/>
              <a:gdLst/>
              <a:ahLst/>
              <a:cxnLst/>
              <a:rect l="l" t="t" r="r" b="b"/>
              <a:pathLst>
                <a:path w="48347827" h="14738528">
                  <a:moveTo>
                    <a:pt x="0" y="0"/>
                  </a:moveTo>
                  <a:lnTo>
                    <a:pt x="0" y="14738528"/>
                  </a:lnTo>
                  <a:lnTo>
                    <a:pt x="48347827" y="14738528"/>
                  </a:lnTo>
                  <a:lnTo>
                    <a:pt x="48347827" y="0"/>
                  </a:lnTo>
                  <a:lnTo>
                    <a:pt x="0" y="0"/>
                  </a:lnTo>
                  <a:close/>
                  <a:moveTo>
                    <a:pt x="48286867" y="14677569"/>
                  </a:moveTo>
                  <a:lnTo>
                    <a:pt x="59690" y="14677569"/>
                  </a:lnTo>
                  <a:lnTo>
                    <a:pt x="59690" y="59690"/>
                  </a:lnTo>
                  <a:lnTo>
                    <a:pt x="48286867" y="59690"/>
                  </a:lnTo>
                  <a:lnTo>
                    <a:pt x="48286867" y="146775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11265271" y="3846146"/>
            <a:ext cx="5574521" cy="1699357"/>
            <a:chOff x="0" y="0"/>
            <a:chExt cx="48347828" cy="1473852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347827" cy="14738528"/>
            </a:xfrm>
            <a:custGeom>
              <a:avLst/>
              <a:gdLst/>
              <a:ahLst/>
              <a:cxnLst/>
              <a:rect l="l" t="t" r="r" b="b"/>
              <a:pathLst>
                <a:path w="48347827" h="14738528">
                  <a:moveTo>
                    <a:pt x="0" y="0"/>
                  </a:moveTo>
                  <a:lnTo>
                    <a:pt x="0" y="14738528"/>
                  </a:lnTo>
                  <a:lnTo>
                    <a:pt x="48347827" y="14738528"/>
                  </a:lnTo>
                  <a:lnTo>
                    <a:pt x="48347827" y="0"/>
                  </a:lnTo>
                  <a:lnTo>
                    <a:pt x="0" y="0"/>
                  </a:lnTo>
                  <a:close/>
                  <a:moveTo>
                    <a:pt x="48286867" y="14677569"/>
                  </a:moveTo>
                  <a:lnTo>
                    <a:pt x="59690" y="14677569"/>
                  </a:lnTo>
                  <a:lnTo>
                    <a:pt x="59690" y="59690"/>
                  </a:lnTo>
                  <a:lnTo>
                    <a:pt x="48286867" y="59690"/>
                  </a:lnTo>
                  <a:lnTo>
                    <a:pt x="48286867" y="146775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11284321" y="3836621"/>
            <a:ext cx="5574521" cy="1699357"/>
            <a:chOff x="0" y="0"/>
            <a:chExt cx="48347828" cy="147385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47827" cy="14738528"/>
            </a:xfrm>
            <a:custGeom>
              <a:avLst/>
              <a:gdLst/>
              <a:ahLst/>
              <a:cxnLst/>
              <a:rect l="l" t="t" r="r" b="b"/>
              <a:pathLst>
                <a:path w="48347827" h="14738528">
                  <a:moveTo>
                    <a:pt x="0" y="0"/>
                  </a:moveTo>
                  <a:lnTo>
                    <a:pt x="0" y="14738528"/>
                  </a:lnTo>
                  <a:lnTo>
                    <a:pt x="48347827" y="14738528"/>
                  </a:lnTo>
                  <a:lnTo>
                    <a:pt x="48347827" y="0"/>
                  </a:lnTo>
                  <a:lnTo>
                    <a:pt x="0" y="0"/>
                  </a:lnTo>
                  <a:close/>
                  <a:moveTo>
                    <a:pt x="48286867" y="14677569"/>
                  </a:moveTo>
                  <a:lnTo>
                    <a:pt x="59690" y="14677569"/>
                  </a:lnTo>
                  <a:lnTo>
                    <a:pt x="59690" y="59690"/>
                  </a:lnTo>
                  <a:lnTo>
                    <a:pt x="48286867" y="59690"/>
                  </a:lnTo>
                  <a:lnTo>
                    <a:pt x="48286867" y="146775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224240" y="2286584"/>
            <a:ext cx="3771286" cy="6971716"/>
            <a:chOff x="0" y="0"/>
            <a:chExt cx="8740516" cy="16157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40516" cy="16157989"/>
            </a:xfrm>
            <a:custGeom>
              <a:avLst/>
              <a:gdLst/>
              <a:ahLst/>
              <a:cxnLst/>
              <a:rect l="l" t="t" r="r" b="b"/>
              <a:pathLst>
                <a:path w="8740516" h="16157989">
                  <a:moveTo>
                    <a:pt x="0" y="0"/>
                  </a:moveTo>
                  <a:lnTo>
                    <a:pt x="0" y="16157989"/>
                  </a:lnTo>
                  <a:lnTo>
                    <a:pt x="8740516" y="16157989"/>
                  </a:lnTo>
                  <a:lnTo>
                    <a:pt x="8740516" y="0"/>
                  </a:lnTo>
                  <a:lnTo>
                    <a:pt x="0" y="0"/>
                  </a:lnTo>
                  <a:close/>
                  <a:moveTo>
                    <a:pt x="8679556" y="16097028"/>
                  </a:moveTo>
                  <a:lnTo>
                    <a:pt x="59690" y="16097028"/>
                  </a:lnTo>
                  <a:lnTo>
                    <a:pt x="59690" y="59690"/>
                  </a:lnTo>
                  <a:lnTo>
                    <a:pt x="8679556" y="59690"/>
                  </a:lnTo>
                  <a:lnTo>
                    <a:pt x="8679556" y="160970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317664" y="2286584"/>
            <a:ext cx="3771286" cy="6971716"/>
            <a:chOff x="0" y="0"/>
            <a:chExt cx="8740516" cy="1615798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0516" cy="16157989"/>
            </a:xfrm>
            <a:custGeom>
              <a:avLst/>
              <a:gdLst/>
              <a:ahLst/>
              <a:cxnLst/>
              <a:rect l="l" t="t" r="r" b="b"/>
              <a:pathLst>
                <a:path w="8740516" h="16157989">
                  <a:moveTo>
                    <a:pt x="0" y="0"/>
                  </a:moveTo>
                  <a:lnTo>
                    <a:pt x="0" y="16157989"/>
                  </a:lnTo>
                  <a:lnTo>
                    <a:pt x="8740516" y="16157989"/>
                  </a:lnTo>
                  <a:lnTo>
                    <a:pt x="8740516" y="0"/>
                  </a:lnTo>
                  <a:lnTo>
                    <a:pt x="0" y="0"/>
                  </a:lnTo>
                  <a:close/>
                  <a:moveTo>
                    <a:pt x="8679556" y="16097028"/>
                  </a:moveTo>
                  <a:lnTo>
                    <a:pt x="59690" y="16097028"/>
                  </a:lnTo>
                  <a:lnTo>
                    <a:pt x="59690" y="59690"/>
                  </a:lnTo>
                  <a:lnTo>
                    <a:pt x="8679556" y="59690"/>
                  </a:lnTo>
                  <a:lnTo>
                    <a:pt x="8679556" y="160970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1436110" y="2286584"/>
            <a:ext cx="3771286" cy="6971716"/>
            <a:chOff x="0" y="0"/>
            <a:chExt cx="8740516" cy="16157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40516" cy="16157989"/>
            </a:xfrm>
            <a:custGeom>
              <a:avLst/>
              <a:gdLst/>
              <a:ahLst/>
              <a:cxnLst/>
              <a:rect l="l" t="t" r="r" b="b"/>
              <a:pathLst>
                <a:path w="8740516" h="16157989">
                  <a:moveTo>
                    <a:pt x="0" y="0"/>
                  </a:moveTo>
                  <a:lnTo>
                    <a:pt x="0" y="16157989"/>
                  </a:lnTo>
                  <a:lnTo>
                    <a:pt x="8740516" y="16157989"/>
                  </a:lnTo>
                  <a:lnTo>
                    <a:pt x="8740516" y="0"/>
                  </a:lnTo>
                  <a:lnTo>
                    <a:pt x="0" y="0"/>
                  </a:lnTo>
                  <a:close/>
                  <a:moveTo>
                    <a:pt x="8679556" y="16097028"/>
                  </a:moveTo>
                  <a:lnTo>
                    <a:pt x="59690" y="16097028"/>
                  </a:lnTo>
                  <a:lnTo>
                    <a:pt x="59690" y="59690"/>
                  </a:lnTo>
                  <a:lnTo>
                    <a:pt x="8679556" y="59690"/>
                  </a:lnTo>
                  <a:lnTo>
                    <a:pt x="8679556" y="160970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rcRect l="1627" r="1627"/>
          <a:stretch>
            <a:fillRect/>
          </a:stretch>
        </p:blipFill>
        <p:spPr>
          <a:xfrm>
            <a:off x="3430220" y="2467582"/>
            <a:ext cx="3336788" cy="662033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1410" r="76" b="916"/>
          <a:stretch>
            <a:fillRect/>
          </a:stretch>
        </p:blipFill>
        <p:spPr>
          <a:xfrm>
            <a:off x="7478263" y="2467582"/>
            <a:ext cx="3440219" cy="662033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 l="2464" r="2464"/>
          <a:stretch>
            <a:fillRect/>
          </a:stretch>
        </p:blipFill>
        <p:spPr>
          <a:xfrm>
            <a:off x="11641400" y="2467582"/>
            <a:ext cx="3355377" cy="662033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734666" y="752475"/>
            <a:ext cx="6818667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4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Rancangan Antarmuka (UI)</a:t>
            </a:r>
            <a:endParaRPr lang="en-US" sz="4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34666" y="752475"/>
            <a:ext cx="6818667" cy="95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4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Rancangan Antarmuka (UI)</a:t>
            </a:r>
            <a:endParaRPr lang="en-US" sz="4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2213818"/>
            <a:ext cx="13835227" cy="6826310"/>
            <a:chOff x="0" y="-9525"/>
            <a:chExt cx="18446970" cy="9101748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8446970" cy="73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FFFFFF"/>
                  </a:solidFill>
                  <a:latin typeface="Cambria" panose="02040503050406030204" charset="0"/>
                  <a:cs typeface="Cambria" panose="02040503050406030204" charset="0"/>
                </a:rPr>
                <a:t>Penjelasan konsep</a:t>
              </a:r>
              <a:endPara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48678"/>
              <a:ext cx="18446970" cy="8043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UI (User Interface)  pada program ini merupakan bentuk visual jika program Aplikasi ATM yang dibuat dengan bahasa pemrograman Java, diimplementasikan kedalam tampilan Android/Smartphone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Bisa dilihat diatas menu Aplikasi untuk saat ini memiliki 4 Menu yaitu dari paling kiri gambar, diantaranya :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1560"/>
                </a:lnSpc>
              </a:p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</a:t>
              </a: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enu untuk melihat jumlah saldo,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</a:t>
              </a: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enu transfer ke-rekening lain,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</a:t>
              </a: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enu untuk  transaksi tarik tunai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marL="518160" lvl="1" indent="-259080" algn="just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Menu untuk menambahkan (Top-up) Saldo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Untuk Gambar ketiga merupakan hasil visualisasi dari Menu account yang mana memuat identitas dari pemilik rekening / nasabah itu sendiri.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Muli Extra Light" panose="00000300000000000000"/>
                </a:rPr>
                <a:t> </a:t>
              </a:r>
              <a:endParaRPr lang="en-US" sz="2400">
                <a:solidFill>
                  <a:srgbClr val="FFFFFF"/>
                </a:solidFill>
                <a:latin typeface="Muli Extra Light" panose="000003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862343"/>
            <a:ext cx="8115300" cy="499515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5777117"/>
            <a:ext cx="8115300" cy="387421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072495" y="1015365"/>
            <a:ext cx="6266815" cy="2564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4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PROGRAM CODING (IDE)</a:t>
            </a:r>
            <a:endParaRPr lang="en-US" sz="4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endParaRPr sz="40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r>
              <a:rPr lang="en-US" sz="40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MAIN.JAVA</a:t>
            </a:r>
            <a:endParaRPr lang="en-US" sz="40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589597" y="458469"/>
            <a:ext cx="9028748" cy="9522304"/>
            <a:chOff x="0" y="0"/>
            <a:chExt cx="25916808" cy="273335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916807" cy="27333547"/>
            </a:xfrm>
            <a:custGeom>
              <a:avLst/>
              <a:gdLst/>
              <a:ahLst/>
              <a:cxnLst/>
              <a:rect l="l" t="t" r="r" b="b"/>
              <a:pathLst>
                <a:path w="25916807" h="27333547">
                  <a:moveTo>
                    <a:pt x="0" y="0"/>
                  </a:moveTo>
                  <a:lnTo>
                    <a:pt x="0" y="27333547"/>
                  </a:lnTo>
                  <a:lnTo>
                    <a:pt x="25916807" y="27333547"/>
                  </a:lnTo>
                  <a:lnTo>
                    <a:pt x="25916807" y="0"/>
                  </a:lnTo>
                  <a:lnTo>
                    <a:pt x="0" y="0"/>
                  </a:lnTo>
                  <a:close/>
                  <a:moveTo>
                    <a:pt x="25855848" y="27272586"/>
                  </a:moveTo>
                  <a:lnTo>
                    <a:pt x="59690" y="27272586"/>
                  </a:lnTo>
                  <a:lnTo>
                    <a:pt x="59690" y="59690"/>
                  </a:lnTo>
                  <a:lnTo>
                    <a:pt x="25855848" y="59690"/>
                  </a:lnTo>
                  <a:lnTo>
                    <a:pt x="25855848" y="272725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9235581" y="4893394"/>
            <a:ext cx="765528" cy="652452"/>
            <a:chOff x="0" y="0"/>
            <a:chExt cx="1020705" cy="869937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1020705" cy="869937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6543" y="0"/>
              <a:ext cx="647619" cy="86993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 rot="0">
            <a:off x="170926" y="4862791"/>
            <a:ext cx="837343" cy="713659"/>
            <a:chOff x="0" y="0"/>
            <a:chExt cx="1116457" cy="951546"/>
          </a:xfrm>
        </p:grpSpPr>
        <p:sp>
          <p:nvSpPr>
            <p:cNvPr id="15" name="AutoShape 15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sp>
        <p:nvSpPr>
          <p:cNvPr id="17" name="AutoShape 17"/>
          <p:cNvSpPr/>
          <p:nvPr/>
        </p:nvSpPr>
        <p:spPr>
          <a:xfrm>
            <a:off x="14020606" y="2552645"/>
            <a:ext cx="3368557" cy="11779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11918465" y="7867571"/>
            <a:ext cx="100584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2700000">
            <a:off x="17060579" y="5486499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3063" y="6882783"/>
            <a:ext cx="515935" cy="41030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alphaModFix amt="29000"/>
          </a:blip>
          <a:srcRect/>
          <a:stretch>
            <a:fillRect/>
          </a:stretch>
        </p:blipFill>
        <p:spPr>
          <a:xfrm>
            <a:off x="15561488" y="8645425"/>
            <a:ext cx="881025" cy="70064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589597" y="458469"/>
            <a:ext cx="8645984" cy="9522304"/>
            <a:chOff x="0" y="0"/>
            <a:chExt cx="24818092" cy="273335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818091" cy="27333547"/>
            </a:xfrm>
            <a:custGeom>
              <a:avLst/>
              <a:gdLst/>
              <a:ahLst/>
              <a:cxnLst/>
              <a:rect l="l" t="t" r="r" b="b"/>
              <a:pathLst>
                <a:path w="24818091" h="27333547">
                  <a:moveTo>
                    <a:pt x="0" y="0"/>
                  </a:moveTo>
                  <a:lnTo>
                    <a:pt x="0" y="27333547"/>
                  </a:lnTo>
                  <a:lnTo>
                    <a:pt x="24818091" y="27333547"/>
                  </a:lnTo>
                  <a:lnTo>
                    <a:pt x="24818091" y="0"/>
                  </a:lnTo>
                  <a:lnTo>
                    <a:pt x="0" y="0"/>
                  </a:lnTo>
                  <a:close/>
                  <a:moveTo>
                    <a:pt x="24757132" y="27272586"/>
                  </a:moveTo>
                  <a:lnTo>
                    <a:pt x="59690" y="27272586"/>
                  </a:lnTo>
                  <a:lnTo>
                    <a:pt x="59690" y="59690"/>
                  </a:lnTo>
                  <a:lnTo>
                    <a:pt x="24757132" y="59690"/>
                  </a:lnTo>
                  <a:lnTo>
                    <a:pt x="24757132" y="272725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2029290" y="1015487"/>
            <a:ext cx="5309708" cy="256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SCREENSHOT PROGRAM CODING (IDE)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endParaRPr sz="3600" b="1">
              <a:latin typeface="Cambria" panose="02040503050406030204" charset="0"/>
              <a:cs typeface="Cambria" panose="02040503050406030204" charset="0"/>
            </a:endParaRPr>
          </a:p>
          <a:p>
            <a:pPr algn="r">
              <a:lnSpc>
                <a:spcPts val="5000"/>
              </a:lnSpc>
            </a:pPr>
            <a:r>
              <a:rPr lang="en-US" sz="3600" b="1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BANK.JAVA</a:t>
            </a:r>
            <a:endParaRPr lang="en-US" sz="3600" b="1">
              <a:solidFill>
                <a:srgbClr val="FFFFFF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8877493" y="4893394"/>
            <a:ext cx="765528" cy="652452"/>
            <a:chOff x="0" y="0"/>
            <a:chExt cx="1020705" cy="869937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020705" cy="869937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6543" y="0"/>
              <a:ext cx="647619" cy="869937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 rot="0">
            <a:off x="170926" y="4862791"/>
            <a:ext cx="837343" cy="713659"/>
            <a:chOff x="0" y="0"/>
            <a:chExt cx="1116457" cy="951546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1116457" cy="951546"/>
            </a:xfrm>
            <a:prstGeom prst="rect">
              <a:avLst/>
            </a:prstGeom>
            <a:solidFill>
              <a:srgbClr val="191919"/>
            </a:solidFill>
          </p:spPr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4042" y="0"/>
              <a:ext cx="708373" cy="951546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3970441" y="2575505"/>
            <a:ext cx="3368557" cy="1177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8269" y="718468"/>
            <a:ext cx="7911945" cy="445352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t="415" b="415"/>
          <a:stretch>
            <a:fillRect/>
          </a:stretch>
        </p:blipFill>
        <p:spPr>
          <a:xfrm>
            <a:off x="1028700" y="4991100"/>
            <a:ext cx="7891514" cy="471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2688</Words>
  <Application>WPS Presentation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Squada One</vt:lpstr>
      <vt:lpstr>Squada One Bold</vt:lpstr>
      <vt:lpstr>Segoe Print</vt:lpstr>
      <vt:lpstr>Muli Extra Light</vt:lpstr>
      <vt:lpstr>Muli Extra Light Italics</vt:lpstr>
      <vt:lpstr>Arial</vt:lpstr>
      <vt:lpstr>Microsoft YaHei</vt:lpstr>
      <vt:lpstr>Arial Unicode MS</vt:lpstr>
      <vt:lpstr>Calibri</vt:lpstr>
      <vt:lpstr>Bahnschrift</vt:lpstr>
      <vt:lpstr>Bahnschrift Condensed</vt:lpstr>
      <vt:lpstr>Bahnschrift Light Condensed</vt:lpstr>
      <vt:lpstr>Bahnschrift SemiBold Condensed</vt:lpstr>
      <vt:lpstr>Bahnschrift SemiBold</vt:lpstr>
      <vt:lpstr>Bahnschrift SemiBold SemiCondensed</vt:lpstr>
      <vt:lpstr>Cambria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Project OOP</dc:title>
  <dc:creator/>
  <cp:lastModifiedBy>user</cp:lastModifiedBy>
  <cp:revision>2</cp:revision>
  <dcterms:created xsi:type="dcterms:W3CDTF">2006-08-16T00:00:00Z</dcterms:created>
  <dcterms:modified xsi:type="dcterms:W3CDTF">2023-01-07T06:32:30Z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9A3E362294A6408FAFCF5C19088CA9D2</vt:lpwstr>
  </property>
  <property fmtid="{D5CDD505-2E9C-101B-9397-08002B2CF9AE}" pid="3" name="KSOProductBuildVer">
    <vt:lpwstr>1033-11.2.0.11440</vt:lpwstr>
  </property>
</Properties>
</file>