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92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6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Detekcija</a:t>
            </a:r>
            <a:r>
              <a:rPr lang="en-US" b="1" i="1" dirty="0" smtClean="0"/>
              <a:t> </a:t>
            </a:r>
            <a:r>
              <a:rPr lang="en-US" b="1" i="1" dirty="0" err="1" smtClean="0"/>
              <a:t>ivica</a:t>
            </a:r>
            <a:r>
              <a:rPr lang="en-US" b="1" i="1" dirty="0" smtClean="0"/>
              <a:t> puta u </a:t>
            </a:r>
            <a:r>
              <a:rPr lang="en-US" b="1" i="1" dirty="0" err="1" smtClean="0"/>
              <a:t>saobra</a:t>
            </a:r>
            <a:r>
              <a:rPr lang="sr-Latn-RS" b="1" i="1" dirty="0" smtClean="0"/>
              <a:t>ćaju, prepoznavanje saobraćajnih znakova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/>
          </a:p>
          <a:p>
            <a:endParaRPr lang="sr-Latn-RS" sz="2600" dirty="0" smtClean="0"/>
          </a:p>
          <a:p>
            <a:endParaRPr lang="en-US" sz="2600" dirty="0" smtClean="0"/>
          </a:p>
          <a:p>
            <a:endParaRPr lang="sr-Latn-RS" sz="2600" dirty="0"/>
          </a:p>
          <a:p>
            <a:endParaRPr lang="en-US" sz="2600" dirty="0" smtClean="0"/>
          </a:p>
          <a:p>
            <a:r>
              <a:rPr lang="en-US" sz="2600" b="1" dirty="0" err="1" smtClean="0"/>
              <a:t>Profesor</a:t>
            </a:r>
            <a:r>
              <a:rPr lang="en-US" sz="2600" b="1" dirty="0" smtClean="0"/>
              <a:t>: </a:t>
            </a:r>
            <a:r>
              <a:rPr lang="sr-Latn-RS" sz="2600" dirty="0" smtClean="0"/>
              <a:t>Obradović dr</a:t>
            </a:r>
            <a:r>
              <a:rPr lang="en-US" sz="2600" dirty="0" smtClean="0"/>
              <a:t> </a:t>
            </a:r>
            <a:r>
              <a:rPr lang="sr-Latn-RS" sz="2600" dirty="0" smtClean="0"/>
              <a:t>Đorđe		</a:t>
            </a:r>
            <a:r>
              <a:rPr lang="sr-Latn-RS" sz="2600" b="1" dirty="0" smtClean="0"/>
              <a:t>Predmet: </a:t>
            </a:r>
            <a:r>
              <a:rPr lang="sr-Latn-RS" sz="2600" dirty="0" smtClean="0"/>
              <a:t>Soft </a:t>
            </a:r>
            <a:r>
              <a:rPr lang="en-US" sz="2600" dirty="0" smtClean="0"/>
              <a:t>c</a:t>
            </a:r>
            <a:r>
              <a:rPr lang="sr-Latn-RS" sz="2600" dirty="0" smtClean="0"/>
              <a:t>omputing</a:t>
            </a:r>
            <a:endParaRPr lang="sr-Latn-RS" sz="2600" dirty="0"/>
          </a:p>
          <a:p>
            <a:r>
              <a:rPr lang="sr-Latn-RS" sz="2600" b="1" dirty="0" smtClean="0"/>
              <a:t>Asistent:</a:t>
            </a:r>
            <a:r>
              <a:rPr lang="en-US" sz="2600" b="1" dirty="0" smtClean="0"/>
              <a:t> </a:t>
            </a:r>
            <a:r>
              <a:rPr lang="sr-Latn-RS" sz="2600" dirty="0" smtClean="0"/>
              <a:t>Jocić Marko				</a:t>
            </a:r>
            <a:r>
              <a:rPr lang="sr-Latn-RS" sz="2600" b="1" dirty="0" smtClean="0"/>
              <a:t>S</a:t>
            </a:r>
            <a:r>
              <a:rPr lang="en-US" sz="2600" b="1" dirty="0" err="1" smtClean="0"/>
              <a:t>tudent</a:t>
            </a:r>
            <a:r>
              <a:rPr lang="en-US" sz="2600" b="1" dirty="0" smtClean="0"/>
              <a:t>:</a:t>
            </a:r>
            <a:r>
              <a:rPr lang="sr-Latn-RS" sz="2600" b="1" dirty="0" smtClean="0"/>
              <a:t> </a:t>
            </a:r>
            <a:r>
              <a:rPr lang="sr-Latn-RS" sz="2600" dirty="0" smtClean="0"/>
              <a:t>Siđi Miloš RA</a:t>
            </a:r>
            <a:r>
              <a:rPr lang="en-US" sz="2600" dirty="0" smtClean="0"/>
              <a:t>1</a:t>
            </a:r>
            <a:r>
              <a:rPr lang="sr-Latn-RS" sz="2600" dirty="0" smtClean="0"/>
              <a:t>84/2012</a:t>
            </a:r>
            <a:endParaRPr lang="en-US" sz="2600" dirty="0" smtClean="0"/>
          </a:p>
          <a:p>
            <a:endParaRPr lang="en-US" sz="2600" dirty="0"/>
          </a:p>
          <a:p>
            <a:pPr marL="0" indent="0" algn="ctr">
              <a:buNone/>
            </a:pPr>
            <a:r>
              <a:rPr lang="sr-Latn-RS" sz="2600" dirty="0" smtClean="0"/>
              <a:t>jun</a:t>
            </a:r>
            <a:r>
              <a:rPr lang="en-US" sz="2600" dirty="0" smtClean="0"/>
              <a:t>, 2015.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5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Plan “B” 3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87944"/>
            <a:ext cx="4623007" cy="3598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5955919"/>
            <a:ext cx="365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Primer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ispravno</a:t>
            </a:r>
            <a:r>
              <a:rPr lang="en-US" dirty="0" smtClean="0"/>
              <a:t> </a:t>
            </a:r>
            <a:r>
              <a:rPr lang="en-US" dirty="0" err="1" smtClean="0"/>
              <a:t>selektuje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8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Prepoznavanje </a:t>
            </a:r>
            <a:r>
              <a:rPr lang="sr-Latn-RS" i="1" dirty="0" smtClean="0"/>
              <a:t>saobraćajnih znakova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Najbolje rešenje?</a:t>
            </a:r>
          </a:p>
          <a:p>
            <a:pPr lvl="1"/>
            <a:r>
              <a:rPr lang="sr-Latn-RS" dirty="0" smtClean="0"/>
              <a:t>Kombinacija „A“ i „B“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9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Detekcija ivica </a:t>
            </a:r>
            <a:r>
              <a:rPr lang="sr-Latn-RS" i="1" dirty="0" smtClean="0"/>
              <a:t>puta 1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Uzeti u obzir samo označeni putevi sa 2 trake</a:t>
            </a:r>
          </a:p>
          <a:p>
            <a:r>
              <a:rPr lang="sr-Latn-RS" dirty="0" smtClean="0"/>
              <a:t>Rešava se pomoću Hough-ovih linijskih transformacija</a:t>
            </a:r>
          </a:p>
          <a:p>
            <a:r>
              <a:rPr lang="sr-Latn-RS" dirty="0" smtClean="0"/>
              <a:t>Postupak:</a:t>
            </a:r>
          </a:p>
          <a:p>
            <a:pPr lvl="1"/>
            <a:r>
              <a:rPr lang="sr-Latn-RS" dirty="0" smtClean="0"/>
              <a:t>Učitavanje slike</a:t>
            </a:r>
          </a:p>
          <a:p>
            <a:pPr lvl="1"/>
            <a:r>
              <a:rPr lang="sr-Latn-RS" dirty="0" smtClean="0"/>
              <a:t>Prebacivanje u gray sistem boja</a:t>
            </a:r>
          </a:p>
          <a:p>
            <a:pPr lvl="1"/>
            <a:r>
              <a:rPr lang="sr-Latn-RS" dirty="0" smtClean="0"/>
              <a:t>Zamagljivanje slike Gaussian filterom</a:t>
            </a:r>
          </a:p>
          <a:p>
            <a:pPr lvl="1"/>
            <a:r>
              <a:rPr lang="sr-Latn-RS" dirty="0" smtClean="0"/>
              <a:t>Pronalaženje ivica na slici putem Canny algoritma</a:t>
            </a:r>
          </a:p>
          <a:p>
            <a:pPr lvl="1"/>
            <a:r>
              <a:rPr lang="sr-Latn-RS" dirty="0" smtClean="0"/>
              <a:t>Detektovanje linija sa HoughLines transformacijom</a:t>
            </a:r>
          </a:p>
          <a:p>
            <a:pPr lvl="1"/>
            <a:r>
              <a:rPr lang="sr-Latn-RS" dirty="0" smtClean="0"/>
              <a:t>Iscrtavanje rezultata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Detekcija ivica puta </a:t>
            </a:r>
            <a:r>
              <a:rPr lang="sr-Latn-RS" i="1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21861"/>
            <a:ext cx="4581048" cy="3177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34" y="2421861"/>
            <a:ext cx="4581048" cy="31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7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Detekcija ivica puta </a:t>
            </a:r>
            <a:r>
              <a:rPr lang="sr-Latn-RS" i="1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58066"/>
            <a:ext cx="4593428" cy="3186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55" y="2358066"/>
            <a:ext cx="4593428" cy="31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Detekcija ivica puta </a:t>
            </a:r>
            <a:r>
              <a:rPr lang="sr-Latn-RS" i="1" dirty="0" smtClean="0"/>
              <a:t>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71" y="2336800"/>
            <a:ext cx="518783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9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Detekcija ivica puta </a:t>
            </a:r>
            <a:r>
              <a:rPr lang="sr-Latn-RS" i="1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Problemi:</a:t>
            </a:r>
          </a:p>
          <a:p>
            <a:pPr lvl="1"/>
            <a:r>
              <a:rPr lang="sr-Latn-RS" dirty="0" smtClean="0"/>
              <a:t>Prave linije</a:t>
            </a:r>
          </a:p>
          <a:p>
            <a:pPr lvl="1"/>
            <a:r>
              <a:rPr lang="sr-Latn-RS" dirty="0" smtClean="0"/>
              <a:t>Dužina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2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Moguća poboljšanja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Bolja selekcija region (kombinacija)</a:t>
            </a:r>
          </a:p>
          <a:p>
            <a:r>
              <a:rPr lang="sr-Latn-RS" dirty="0" smtClean="0"/>
              <a:t>Rotacija regiona (ako ima svrhe)</a:t>
            </a:r>
          </a:p>
          <a:p>
            <a:endParaRPr lang="sr-Latn-RS" dirty="0" smtClean="0"/>
          </a:p>
          <a:p>
            <a:r>
              <a:rPr lang="sr-Latn-RS" dirty="0" smtClean="0"/>
              <a:t>Bolja neuronska mreža</a:t>
            </a:r>
          </a:p>
          <a:p>
            <a:r>
              <a:rPr lang="sr-Latn-RS" dirty="0" smtClean="0"/>
              <a:t>Mnogo veći dataset</a:t>
            </a:r>
          </a:p>
          <a:p>
            <a:endParaRPr lang="sr-Latn-RS" dirty="0"/>
          </a:p>
          <a:p>
            <a:r>
              <a:rPr lang="sr-Latn-RS" dirty="0" smtClean="0"/>
              <a:t>Povezivanje sa kamerom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i="1" dirty="0" smtClean="0"/>
              <a:t>Hvala na pažnji!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6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Sadr</a:t>
            </a:r>
            <a:r>
              <a:rPr lang="sr-Latn-RS" i="1" dirty="0" smtClean="0"/>
              <a:t>žaj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Cilj</a:t>
            </a:r>
            <a:endParaRPr lang="sr-Latn-RS" i="1" dirty="0" smtClean="0"/>
          </a:p>
          <a:p>
            <a:r>
              <a:rPr lang="sr-Latn-RS" i="1" dirty="0" smtClean="0"/>
              <a:t>Prepoznavanje saobraćajnih znakova</a:t>
            </a:r>
            <a:endParaRPr lang="en-US" i="1" dirty="0" smtClean="0"/>
          </a:p>
          <a:p>
            <a:pPr lvl="1"/>
            <a:r>
              <a:rPr lang="en-US" i="1" dirty="0" smtClean="0"/>
              <a:t>Plan “A”</a:t>
            </a:r>
          </a:p>
          <a:p>
            <a:pPr lvl="1"/>
            <a:r>
              <a:rPr lang="en-US" i="1" dirty="0" smtClean="0"/>
              <a:t>Plan “B”</a:t>
            </a:r>
            <a:endParaRPr lang="sr-Latn-RS" i="1" dirty="0" smtClean="0"/>
          </a:p>
          <a:p>
            <a:r>
              <a:rPr lang="sr-Latn-RS" i="1" dirty="0" smtClean="0"/>
              <a:t>Detekcija ivica puta</a:t>
            </a:r>
          </a:p>
          <a:p>
            <a:r>
              <a:rPr lang="sr-Latn-RS" i="1" dirty="0" smtClean="0"/>
              <a:t>Moguća poboljšanja</a:t>
            </a:r>
            <a:endParaRPr lang="en-US" i="1" dirty="0" smtClean="0"/>
          </a:p>
          <a:p>
            <a:pPr marL="0" indent="0">
              <a:buNone/>
            </a:pPr>
            <a:endParaRPr lang="sr-Latn-RS" i="1" dirty="0" smtClean="0"/>
          </a:p>
        </p:txBody>
      </p:sp>
    </p:spTree>
    <p:extLst>
      <p:ext uri="{BB962C8B-B14F-4D97-AF65-F5344CB8AC3E}">
        <p14:creationId xmlns:p14="http://schemas.microsoft.com/office/powerpoint/2010/main" val="22968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Cilj</a:t>
            </a:r>
            <a:r>
              <a:rPr lang="en-US" i="1" dirty="0" smtClean="0"/>
              <a:t>? </a:t>
            </a:r>
            <a:r>
              <a:rPr lang="en-US" i="1" dirty="0" err="1" smtClean="0"/>
              <a:t>Postignut</a:t>
            </a:r>
            <a:r>
              <a:rPr lang="en-US" i="1" dirty="0" smtClean="0"/>
              <a:t>!</a:t>
            </a:r>
            <a:endParaRPr lang="en-US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9" y="2112057"/>
            <a:ext cx="4267200" cy="28575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112057"/>
            <a:ext cx="4252172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5247448"/>
            <a:ext cx="4252172" cy="8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3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Plan “A” 1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Ideja:</a:t>
            </a:r>
          </a:p>
          <a:p>
            <a:pPr lvl="1"/>
            <a:r>
              <a:rPr lang="sr-Latn-RS" dirty="0" smtClean="0"/>
              <a:t>Odabir regiona od interesa proverom srednje vrednosti boje</a:t>
            </a:r>
            <a:endParaRPr lang="sr-Latn-RS" dirty="0"/>
          </a:p>
          <a:p>
            <a:r>
              <a:rPr lang="sr-Latn-RS" dirty="0" smtClean="0"/>
              <a:t>Problemi:</a:t>
            </a:r>
          </a:p>
          <a:p>
            <a:pPr lvl="1"/>
            <a:r>
              <a:rPr lang="sr-Latn-RS" dirty="0" smtClean="0"/>
              <a:t>Izbrani razni regioni koji u stvari nisu saobraćajni znaci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430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Plan </a:t>
            </a:r>
            <a:r>
              <a:rPr lang="en-US" i="1" dirty="0" smtClean="0"/>
              <a:t>“A”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78" y="2110613"/>
            <a:ext cx="5410573" cy="405512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0" y="2110613"/>
            <a:ext cx="4189391" cy="42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Plan </a:t>
            </a:r>
            <a:r>
              <a:rPr lang="en-US" i="1" dirty="0" smtClean="0"/>
              <a:t>“A”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33574"/>
            <a:ext cx="5621616" cy="4376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02" y="3116258"/>
            <a:ext cx="4850800" cy="33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8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Plan “A” 4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94270"/>
            <a:ext cx="512758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Plan “B” 1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Ideja:</a:t>
            </a:r>
          </a:p>
          <a:p>
            <a:pPr lvl="1"/>
            <a:r>
              <a:rPr lang="sr-Latn-RS" dirty="0"/>
              <a:t>Odabir regiona od interesa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oblika</a:t>
            </a:r>
            <a:r>
              <a:rPr lang="en-US" dirty="0" smtClean="0"/>
              <a:t> </a:t>
            </a:r>
            <a:r>
              <a:rPr lang="en-US" dirty="0" err="1" smtClean="0"/>
              <a:t>konture</a:t>
            </a:r>
            <a:endParaRPr lang="sr-Latn-RS" dirty="0"/>
          </a:p>
          <a:p>
            <a:r>
              <a:rPr lang="sr-Latn-RS" dirty="0"/>
              <a:t>Problemi:</a:t>
            </a:r>
          </a:p>
          <a:p>
            <a:pPr lvl="1"/>
            <a:r>
              <a:rPr lang="en-US" dirty="0" err="1" smtClean="0"/>
              <a:t>Te</a:t>
            </a:r>
            <a:r>
              <a:rPr lang="sr-Latn-RS" dirty="0" smtClean="0"/>
              <a:t>ško podesiv threshold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 kernel</a:t>
            </a:r>
            <a:r>
              <a:rPr lang="en-US" dirty="0" err="1" smtClean="0"/>
              <a:t>i</a:t>
            </a:r>
            <a:r>
              <a:rPr lang="sr-Latn-RS" dirty="0" smtClean="0"/>
              <a:t> erozije i dilatacije</a:t>
            </a:r>
          </a:p>
          <a:p>
            <a:pPr lvl="1"/>
            <a:r>
              <a:rPr lang="sr-Latn-RS" dirty="0" smtClean="0"/>
              <a:t>Potrebna upotreba mas</a:t>
            </a:r>
            <a:r>
              <a:rPr lang="en-US" dirty="0" smtClean="0"/>
              <a:t>k</a:t>
            </a:r>
            <a:r>
              <a:rPr lang="sr-Latn-RS" dirty="0" smtClean="0"/>
              <a:t>e na HSV slici</a:t>
            </a:r>
            <a:endParaRPr 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Plan </a:t>
            </a:r>
            <a:r>
              <a:rPr lang="en-US" i="1" dirty="0" smtClean="0"/>
              <a:t>“B” 2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62" y="2020185"/>
            <a:ext cx="4353242" cy="4423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01" y="2020185"/>
            <a:ext cx="5584122" cy="4185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9701" y="6391405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selektovanih</a:t>
            </a:r>
            <a:r>
              <a:rPr lang="en-US" dirty="0" smtClean="0"/>
              <a:t> </a:t>
            </a:r>
            <a:r>
              <a:rPr lang="en-US" dirty="0" err="1" smtClean="0"/>
              <a:t>regiona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79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409</TotalTime>
  <Words>241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Detekcija ivica puta u saobraćaju, prepoznavanje saobraćajnih znakova</vt:lpstr>
      <vt:lpstr>Sadržaj</vt:lpstr>
      <vt:lpstr>Cilj? Postignut!</vt:lpstr>
      <vt:lpstr>Plan “A” 1</vt:lpstr>
      <vt:lpstr>Plan “A” 2</vt:lpstr>
      <vt:lpstr>Plan “A” 3</vt:lpstr>
      <vt:lpstr>Plan “A” 4</vt:lpstr>
      <vt:lpstr>Plan “B” 1</vt:lpstr>
      <vt:lpstr>Plan “B” 2</vt:lpstr>
      <vt:lpstr>Plan “B” 3</vt:lpstr>
      <vt:lpstr>Prepoznavanje saobraćajnih znakova</vt:lpstr>
      <vt:lpstr>Detekcija ivica puta 1</vt:lpstr>
      <vt:lpstr>Detekcija ivica puta 2</vt:lpstr>
      <vt:lpstr>Detekcija ivica puta 3</vt:lpstr>
      <vt:lpstr>Detekcija ivica puta 4</vt:lpstr>
      <vt:lpstr>Detekcija ivica puta 5</vt:lpstr>
      <vt:lpstr>Moguća poboljšanja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Detekcija ivica puta u saobraćaju, prepoznavanje saobraćajnih znakova</dc:title>
  <dc:creator>Milos</dc:creator>
  <cp:lastModifiedBy>Milos</cp:lastModifiedBy>
  <cp:revision>39</cp:revision>
  <dcterms:created xsi:type="dcterms:W3CDTF">2015-12-14T04:24:01Z</dcterms:created>
  <dcterms:modified xsi:type="dcterms:W3CDTF">2016-06-27T05:18:30Z</dcterms:modified>
</cp:coreProperties>
</file>