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22/06/2016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3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22/06/2016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22/06/2016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4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22/06/2016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920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22/06/2016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58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22/06/2016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89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22/06/2016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84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22/06/2016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D126B65-D02D-4A36-BFE4-3D16482D8DC0}" type="datetimeFigureOut">
              <a:rPr lang="en-US" smtClean="0"/>
              <a:t>22/06/2016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8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22/06/2016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9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22/06/2016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8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22/06/2016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7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22/06/2016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4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22/06/2016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1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22/06/2016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3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22/06/2016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5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22/06/2016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6B65-D02D-4A36-BFE4-3D16482D8DC0}" type="datetimeFigureOut">
              <a:rPr lang="en-US" smtClean="0"/>
              <a:t>22/06/2016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26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Detekcija</a:t>
            </a:r>
            <a:r>
              <a:rPr lang="en-US" b="1" i="1" dirty="0" smtClean="0"/>
              <a:t> </a:t>
            </a:r>
            <a:r>
              <a:rPr lang="en-US" b="1" i="1" dirty="0" err="1" smtClean="0"/>
              <a:t>ivica</a:t>
            </a:r>
            <a:r>
              <a:rPr lang="en-US" b="1" i="1" dirty="0" smtClean="0"/>
              <a:t> puta u </a:t>
            </a:r>
            <a:r>
              <a:rPr lang="en-US" b="1" i="1" dirty="0" err="1" smtClean="0"/>
              <a:t>saobra</a:t>
            </a:r>
            <a:r>
              <a:rPr lang="sr-Latn-RS" b="1" i="1" dirty="0" smtClean="0"/>
              <a:t>ćaju, prepoznavanje saobraćajnih znakova</a:t>
            </a:r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</p:spPr>
        <p:txBody>
          <a:bodyPr>
            <a:normAutofit/>
          </a:bodyPr>
          <a:lstStyle/>
          <a:p>
            <a:endParaRPr lang="en-US" sz="2600" dirty="0" smtClean="0"/>
          </a:p>
          <a:p>
            <a:endParaRPr lang="en-US" sz="2600" dirty="0"/>
          </a:p>
          <a:p>
            <a:endParaRPr lang="sr-Latn-RS" sz="2600" dirty="0" smtClean="0"/>
          </a:p>
          <a:p>
            <a:endParaRPr lang="en-US" sz="2600" dirty="0" smtClean="0"/>
          </a:p>
          <a:p>
            <a:endParaRPr lang="sr-Latn-RS" sz="2600" dirty="0"/>
          </a:p>
          <a:p>
            <a:endParaRPr lang="en-US" sz="2600" dirty="0" smtClean="0"/>
          </a:p>
          <a:p>
            <a:r>
              <a:rPr lang="en-US" sz="2600" b="1" dirty="0" err="1" smtClean="0"/>
              <a:t>Profesor</a:t>
            </a:r>
            <a:r>
              <a:rPr lang="en-US" sz="2600" b="1" dirty="0" smtClean="0"/>
              <a:t>: </a:t>
            </a:r>
            <a:r>
              <a:rPr lang="sr-Latn-RS" sz="2600" dirty="0" smtClean="0"/>
              <a:t>Obradović dr</a:t>
            </a:r>
            <a:r>
              <a:rPr lang="en-US" sz="2600" dirty="0" smtClean="0"/>
              <a:t> </a:t>
            </a:r>
            <a:r>
              <a:rPr lang="sr-Latn-RS" sz="2600" dirty="0" smtClean="0"/>
              <a:t>Đorđe		</a:t>
            </a:r>
            <a:r>
              <a:rPr lang="sr-Latn-RS" sz="2600" b="1" dirty="0" smtClean="0"/>
              <a:t>Predmet</a:t>
            </a:r>
            <a:r>
              <a:rPr lang="sr-Latn-RS" sz="2600" b="1" dirty="0" smtClean="0"/>
              <a:t>: </a:t>
            </a:r>
            <a:r>
              <a:rPr lang="sr-Latn-RS" sz="2600" dirty="0" smtClean="0"/>
              <a:t>Soft </a:t>
            </a:r>
            <a:r>
              <a:rPr lang="en-US" sz="2600" dirty="0" smtClean="0"/>
              <a:t>c</a:t>
            </a:r>
            <a:r>
              <a:rPr lang="sr-Latn-RS" sz="2600" dirty="0" smtClean="0"/>
              <a:t>omputing</a:t>
            </a:r>
            <a:endParaRPr lang="sr-Latn-RS" sz="2600" dirty="0"/>
          </a:p>
          <a:p>
            <a:r>
              <a:rPr lang="sr-Latn-RS" sz="2600" b="1" dirty="0" smtClean="0"/>
              <a:t>Asistent:</a:t>
            </a:r>
            <a:r>
              <a:rPr lang="en-US" sz="2600" b="1" dirty="0" smtClean="0"/>
              <a:t> </a:t>
            </a:r>
            <a:r>
              <a:rPr lang="sr-Latn-RS" sz="2600" dirty="0" smtClean="0"/>
              <a:t>Jocić Marko				</a:t>
            </a:r>
            <a:r>
              <a:rPr lang="sr-Latn-RS" sz="2600" b="1" dirty="0" smtClean="0"/>
              <a:t>S</a:t>
            </a:r>
            <a:r>
              <a:rPr lang="en-US" sz="2600" b="1" dirty="0" err="1" smtClean="0"/>
              <a:t>tudent</a:t>
            </a:r>
            <a:r>
              <a:rPr lang="en-US" sz="2600" b="1" dirty="0" smtClean="0"/>
              <a:t>:</a:t>
            </a:r>
            <a:r>
              <a:rPr lang="sr-Latn-RS" sz="2600" b="1" dirty="0" smtClean="0"/>
              <a:t> </a:t>
            </a:r>
            <a:r>
              <a:rPr lang="sr-Latn-RS" sz="2600" dirty="0" smtClean="0"/>
              <a:t>Siđi Miloš RA</a:t>
            </a:r>
            <a:r>
              <a:rPr lang="en-US" sz="2600" dirty="0" smtClean="0"/>
              <a:t>1</a:t>
            </a:r>
            <a:r>
              <a:rPr lang="sr-Latn-RS" sz="2600" dirty="0" smtClean="0"/>
              <a:t>84/2012</a:t>
            </a:r>
            <a:endParaRPr lang="en-US" sz="2600" dirty="0" smtClean="0"/>
          </a:p>
          <a:p>
            <a:endParaRPr lang="en-US" sz="2600" dirty="0"/>
          </a:p>
          <a:p>
            <a:pPr marL="0" indent="0" algn="ctr">
              <a:buNone/>
            </a:pPr>
            <a:r>
              <a:rPr lang="sr-Latn-RS" sz="2600" dirty="0" smtClean="0"/>
              <a:t>jun</a:t>
            </a:r>
            <a:r>
              <a:rPr lang="en-US" sz="2600" dirty="0" smtClean="0"/>
              <a:t>, </a:t>
            </a:r>
            <a:r>
              <a:rPr lang="en-US" sz="2600" dirty="0" smtClean="0"/>
              <a:t>2015.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554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Sadr</a:t>
            </a:r>
            <a:r>
              <a:rPr lang="sr-Latn-RS" i="1" dirty="0" smtClean="0"/>
              <a:t>žaj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i="1" dirty="0" smtClean="0"/>
              <a:t>Motivacija</a:t>
            </a:r>
          </a:p>
          <a:p>
            <a:r>
              <a:rPr lang="sr-Latn-RS" i="1" dirty="0" smtClean="0"/>
              <a:t>Ideja</a:t>
            </a:r>
          </a:p>
          <a:p>
            <a:r>
              <a:rPr lang="sr-Latn-RS" i="1" dirty="0" smtClean="0"/>
              <a:t>Slična rešenja u domenu projekta</a:t>
            </a:r>
          </a:p>
          <a:p>
            <a:r>
              <a:rPr lang="sr-Latn-RS" i="1" dirty="0" smtClean="0"/>
              <a:t>Koraci implementacije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968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Motivacija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Iskoristiti</a:t>
            </a:r>
            <a:r>
              <a:rPr lang="en-US" dirty="0" smtClean="0"/>
              <a:t> </a:t>
            </a:r>
            <a:r>
              <a:rPr lang="en-US" dirty="0" err="1" smtClean="0"/>
              <a:t>znanje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sr-Latn-RS" dirty="0" smtClean="0"/>
              <a:t>žbi, proširiti ga i primeniti na neki sličan problem</a:t>
            </a:r>
          </a:p>
          <a:p>
            <a:r>
              <a:rPr lang="sr-Latn-RS" dirty="0" smtClean="0"/>
              <a:t>Pokušati samostalno realizovati rešenje naočigled jednostavnog problema</a:t>
            </a:r>
          </a:p>
        </p:txBody>
      </p:sp>
    </p:spTree>
    <p:extLst>
      <p:ext uri="{BB962C8B-B14F-4D97-AF65-F5344CB8AC3E}">
        <p14:creationId xmlns:p14="http://schemas.microsoft.com/office/powerpoint/2010/main" val="23154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Ideja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Osnovna ideja je:</a:t>
            </a:r>
          </a:p>
          <a:p>
            <a:pPr lvl="1"/>
            <a:r>
              <a:rPr lang="sr-Latn-RS" dirty="0" smtClean="0"/>
              <a:t>dovesti neku sliku na ulaz,</a:t>
            </a:r>
          </a:p>
          <a:p>
            <a:pPr lvl="1"/>
            <a:r>
              <a:rPr lang="sr-Latn-RS" dirty="0"/>
              <a:t>t</a:t>
            </a:r>
            <a:r>
              <a:rPr lang="sr-Latn-RS" dirty="0" smtClean="0"/>
              <a:t>u sliku modifikovati, obraditi,</a:t>
            </a:r>
          </a:p>
          <a:p>
            <a:pPr lvl="1"/>
            <a:r>
              <a:rPr lang="sr-Latn-RS" dirty="0" smtClean="0"/>
              <a:t>pokušati prepoznati regione od interesa ,</a:t>
            </a:r>
          </a:p>
          <a:p>
            <a:pPr lvl="2"/>
            <a:r>
              <a:rPr lang="en-US" dirty="0" err="1" smtClean="0"/>
              <a:t>ivice</a:t>
            </a:r>
            <a:r>
              <a:rPr lang="en-US" dirty="0" smtClean="0"/>
              <a:t> puta</a:t>
            </a:r>
            <a:endParaRPr lang="sr-Latn-RS" dirty="0" smtClean="0"/>
          </a:p>
          <a:p>
            <a:pPr lvl="2"/>
            <a:r>
              <a:rPr lang="en-US" dirty="0" err="1" smtClean="0"/>
              <a:t>saobra</a:t>
            </a:r>
            <a:r>
              <a:rPr lang="sr-Latn-RS" dirty="0" smtClean="0"/>
              <a:t>ćajne znakove</a:t>
            </a:r>
          </a:p>
          <a:p>
            <a:pPr lvl="1"/>
            <a:r>
              <a:rPr lang="sr-Latn-RS" dirty="0" smtClean="0"/>
              <a:t>na kraju ih markirati kao izlaz ukoliko su pronađeni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Slična rešenja u domenu projekta 1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70" y="2478655"/>
            <a:ext cx="4278596" cy="3413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89" y="2478655"/>
            <a:ext cx="3549776" cy="34290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2462917"/>
            <a:ext cx="3263179" cy="3429000"/>
          </a:xfrm>
        </p:spPr>
      </p:pic>
    </p:spTree>
    <p:extLst>
      <p:ext uri="{BB962C8B-B14F-4D97-AF65-F5344CB8AC3E}">
        <p14:creationId xmlns:p14="http://schemas.microsoft.com/office/powerpoint/2010/main" val="22901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/>
              <a:t>Slična rešenja u domenu projekta </a:t>
            </a:r>
            <a:r>
              <a:rPr lang="sr-Latn-RS" i="1" dirty="0" smtClean="0"/>
              <a:t>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4" y="2766786"/>
            <a:ext cx="3657286" cy="3070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38" y="2766786"/>
            <a:ext cx="4245672" cy="3005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02" y="2766786"/>
            <a:ext cx="3723933" cy="33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Koraci implementacije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Učitavanje originalne slike</a:t>
            </a:r>
          </a:p>
          <a:p>
            <a:r>
              <a:rPr lang="sr-Latn-RS" dirty="0" smtClean="0"/>
              <a:t>Formiranje binarne slike</a:t>
            </a:r>
          </a:p>
          <a:p>
            <a:r>
              <a:rPr lang="sr-Latn-RS" dirty="0" smtClean="0"/>
              <a:t>Threshold</a:t>
            </a:r>
          </a:p>
          <a:p>
            <a:r>
              <a:rPr lang="sr-Latn-RS" dirty="0" smtClean="0"/>
              <a:t>Uklanjanje šuma</a:t>
            </a:r>
          </a:p>
          <a:p>
            <a:r>
              <a:rPr lang="sr-Latn-RS" dirty="0" smtClean="0"/>
              <a:t>Selektovanje regiona od interesa za detekciju znakova</a:t>
            </a:r>
          </a:p>
          <a:p>
            <a:r>
              <a:rPr lang="sr-Latn-RS" dirty="0" smtClean="0"/>
              <a:t>Upotreba „</a:t>
            </a:r>
            <a:r>
              <a:rPr lang="en-US" b="1" dirty="0" smtClean="0"/>
              <a:t>Hough </a:t>
            </a:r>
            <a:r>
              <a:rPr lang="en-US" b="1" dirty="0"/>
              <a:t>Line </a:t>
            </a:r>
            <a:r>
              <a:rPr lang="en-US" b="1" dirty="0" smtClean="0"/>
              <a:t>Transform</a:t>
            </a:r>
            <a:r>
              <a:rPr lang="sr-Latn-RS" b="1" dirty="0" smtClean="0"/>
              <a:t>“ za detekciju ivica</a:t>
            </a:r>
          </a:p>
          <a:p>
            <a:r>
              <a:rPr lang="sr-Latn-RS" b="1" dirty="0" smtClean="0"/>
              <a:t>Obučiti neuronsku mrežu znacima</a:t>
            </a:r>
          </a:p>
          <a:p>
            <a:r>
              <a:rPr lang="sr-Latn-RS" b="1" dirty="0" smtClean="0"/>
              <a:t>Prikaz rezultata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Hough Line Transform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je </a:t>
            </a:r>
            <a:r>
              <a:rPr lang="en-US" dirty="0" err="1" smtClean="0"/>
              <a:t>transformacija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detektovanje</a:t>
            </a:r>
            <a:r>
              <a:rPr lang="en-US" dirty="0" smtClean="0"/>
              <a:t> </a:t>
            </a:r>
            <a:r>
              <a:rPr lang="en-US" dirty="0" err="1" smtClean="0"/>
              <a:t>pravih</a:t>
            </a:r>
            <a:r>
              <a:rPr lang="en-US" dirty="0" smtClean="0"/>
              <a:t> </a:t>
            </a:r>
            <a:r>
              <a:rPr lang="en-US" dirty="0" err="1" smtClean="0"/>
              <a:t>linija</a:t>
            </a:r>
            <a:endParaRPr lang="en-US" dirty="0" smtClean="0"/>
          </a:p>
          <a:p>
            <a:r>
              <a:rPr lang="en-US" dirty="0" smtClean="0"/>
              <a:t>Da bi se </a:t>
            </a:r>
            <a:r>
              <a:rPr lang="en-US" dirty="0" err="1" smtClean="0"/>
              <a:t>primenila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sr-Latn-RS" dirty="0" smtClean="0"/>
              <a:t>željna je prethodna obrada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7" y="3370789"/>
            <a:ext cx="31750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Kraj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83" y="2041306"/>
            <a:ext cx="3538404" cy="4720289"/>
          </a:xfrm>
        </p:spPr>
      </p:pic>
    </p:spTree>
    <p:extLst>
      <p:ext uri="{BB962C8B-B14F-4D97-AF65-F5344CB8AC3E}">
        <p14:creationId xmlns:p14="http://schemas.microsoft.com/office/powerpoint/2010/main" val="9087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268</TotalTime>
  <Words>153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Detekcija ivica puta u saobraćaju, prepoznavanje saobraćajnih znakova</vt:lpstr>
      <vt:lpstr>Sadržaj</vt:lpstr>
      <vt:lpstr>Motivacija</vt:lpstr>
      <vt:lpstr>Ideja</vt:lpstr>
      <vt:lpstr>Slična rešenja u domenu projekta 1</vt:lpstr>
      <vt:lpstr>Slična rešenja u domenu projekta 2</vt:lpstr>
      <vt:lpstr>Koraci implementacije</vt:lpstr>
      <vt:lpstr>Hough Line Transform</vt:lpstr>
      <vt:lpstr>Kraj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Detekcija ivica puta u saobraćaju, prepoznavanje saobraćajnih znakova</dc:title>
  <dc:creator>Milos</dc:creator>
  <cp:lastModifiedBy>Milos</cp:lastModifiedBy>
  <cp:revision>20</cp:revision>
  <dcterms:created xsi:type="dcterms:W3CDTF">2015-12-14T04:24:01Z</dcterms:created>
  <dcterms:modified xsi:type="dcterms:W3CDTF">2016-06-22T14:32:54Z</dcterms:modified>
</cp:coreProperties>
</file>