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C" sz="357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600" spc="-1" strike="noStrike">
                <a:latin typeface="Arial"/>
              </a:rPr>
              <a:t>Pulse para editar el formato de esquema del texto</a:t>
            </a:r>
            <a:endParaRPr b="0" lang="es-EC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280" spc="-1" strike="noStrike">
                <a:latin typeface="Arial"/>
              </a:rPr>
              <a:t>Segundo nivel del esquema</a:t>
            </a:r>
            <a:endParaRPr b="0" lang="es-EC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950" spc="-1" strike="noStrike">
                <a:latin typeface="Arial"/>
              </a:rPr>
              <a:t>Tercer nivel del esquema</a:t>
            </a:r>
            <a:endParaRPr b="0" lang="es-EC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629" spc="-1" strike="noStrike">
                <a:latin typeface="Arial"/>
              </a:rPr>
              <a:t>Cuarto nivel del esquema</a:t>
            </a:r>
            <a:endParaRPr b="0" lang="es-EC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629" spc="-1" strike="noStrike">
                <a:latin typeface="Arial"/>
              </a:rPr>
              <a:t>Quinto nivel del esquema</a:t>
            </a:r>
            <a:endParaRPr b="0" lang="es-EC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629" spc="-1" strike="noStrike">
                <a:latin typeface="Arial"/>
              </a:rPr>
              <a:t>Sexto nivel del esquema</a:t>
            </a:r>
            <a:endParaRPr b="0" lang="es-EC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629" spc="-1" strike="noStrike">
                <a:latin typeface="Arial"/>
              </a:rPr>
              <a:t>Séptimo nivel del esquema</a:t>
            </a:r>
            <a:endParaRPr b="0" lang="es-EC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EC" sz="1400" spc="-1" strike="noStrike">
                <a:latin typeface="Arial"/>
              </a:rPr>
              <a:t> 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C" sz="1400" spc="-1" strike="noStrike">
                <a:latin typeface="Arial"/>
              </a:rPr>
              <a:t> 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7DABA69-C5E1-4F94-A12A-9C7D58248460}" type="slidenum">
              <a:rPr b="0" lang="es-EC" sz="1400" spc="-1" strike="noStrike">
                <a:latin typeface="Arial"/>
              </a:rPr>
              <a:t>2</a:t>
            </a:fld>
            <a:endParaRPr b="0" lang="es-EC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EC" sz="3570" spc="-1" strike="noStrike">
                <a:solidFill>
                  <a:srgbClr val="ffffff"/>
                </a:solidFill>
                <a:latin typeface="Arial"/>
              </a:rPr>
              <a:t>Taller 3.</a:t>
            </a:r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EC" sz="3200" spc="-1" strike="noStrike">
                <a:latin typeface="Arial"/>
              </a:rPr>
              <a:t>Grupo:</a:t>
            </a:r>
            <a:endParaRPr b="0" lang="es-EC" sz="3200" spc="-1" strike="noStrike">
              <a:latin typeface="Arial"/>
            </a:endParaRPr>
          </a:p>
          <a:p>
            <a:pPr algn="ctr"/>
            <a:r>
              <a:rPr b="0" lang="es-EC" sz="3200" spc="-1" strike="noStrike">
                <a:latin typeface="Arial"/>
              </a:rPr>
              <a:t>Myriam Yunga</a:t>
            </a:r>
            <a:endParaRPr b="0" lang="es-EC" sz="3200" spc="-1" strike="noStrike">
              <a:latin typeface="Arial"/>
            </a:endParaRPr>
          </a:p>
          <a:p>
            <a:pPr algn="ctr"/>
            <a:r>
              <a:rPr b="0" lang="es-EC" sz="3200" spc="-1" strike="noStrike">
                <a:latin typeface="Arial"/>
              </a:rPr>
              <a:t>Oscar Solís</a:t>
            </a:r>
            <a:endParaRPr b="0" lang="es-EC" sz="3200" spc="-1" strike="noStrike">
              <a:latin typeface="Arial"/>
            </a:endParaRPr>
          </a:p>
          <a:p>
            <a:pPr algn="ctr"/>
            <a:r>
              <a:rPr b="0" lang="es-EC" sz="3200" spc="-1" strike="noStrike">
                <a:latin typeface="Arial"/>
              </a:rPr>
              <a:t>Edgar Maldonado</a:t>
            </a:r>
            <a:endParaRPr b="0" lang="es-EC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EC" sz="3570" spc="-1" strike="noStrike">
                <a:solidFill>
                  <a:srgbClr val="ffffff"/>
                </a:solidFill>
                <a:latin typeface="Arial"/>
              </a:rPr>
              <a:t>Resumen del trabajo</a:t>
            </a:r>
            <a:endParaRPr b="0" lang="es-EC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32000" y="1296000"/>
            <a:ext cx="928800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C" sz="2600" spc="-1" strike="noStrike">
                <a:latin typeface="Arial"/>
              </a:rPr>
              <a:t>SQL</a:t>
            </a:r>
            <a:endParaRPr b="0" lang="es-EC" sz="2600" spc="-1" strike="noStrike">
              <a:latin typeface="Arial"/>
            </a:endParaRPr>
          </a:p>
          <a:p>
            <a:r>
              <a:rPr b="1" lang="es-EC" sz="2600" spc="-1" strike="noStrike">
                <a:latin typeface="Arial"/>
              </a:rPr>
              <a:t>- Ventajas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         </a:t>
            </a:r>
            <a:r>
              <a:rPr b="0" lang="es-EC" sz="2600" spc="-1" strike="noStrike">
                <a:latin typeface="Arial"/>
              </a:rPr>
              <a:t>- Rápidos para operaciones complejas.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         </a:t>
            </a:r>
            <a:r>
              <a:rPr b="0" lang="es-EC" sz="2600" spc="-1" strike="noStrike">
                <a:latin typeface="Arial"/>
              </a:rPr>
              <a:t>- Mayores soportes dados por los fabricantes durante muchos años.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         </a:t>
            </a:r>
            <a:r>
              <a:rPr b="0" lang="es-EC" sz="2600" spc="-1" strike="noStrike">
                <a:latin typeface="Arial"/>
              </a:rPr>
              <a:t>- Atomocidad, o se hace la operación entera o no se la hace, se usa rollback.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         </a:t>
            </a:r>
            <a:r>
              <a:rPr b="0" lang="es-EC" sz="2600" spc="-1" strike="noStrike">
                <a:latin typeface="Arial"/>
              </a:rPr>
              <a:t>- Se exige requisitos de integridad en los datos.</a:t>
            </a:r>
            <a:endParaRPr b="0" lang="es-EC" sz="2600" spc="-1" strike="noStrike">
              <a:latin typeface="Arial"/>
            </a:endParaRPr>
          </a:p>
          <a:p>
            <a:r>
              <a:rPr b="1" lang="es-EC" sz="2600" spc="-1" strike="noStrike">
                <a:latin typeface="Arial"/>
              </a:rPr>
              <a:t>- Desventajas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- Escalamiento, se requiere recursos costosos.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- Complejidad, se debe transformar los datos en tablas.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- SQL, es conveniente con datos estructurados, pero usar la información con otros tipos de estructura es dificultoso.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- Tiempo para instanciar la base el lento con respecto a los Nosql.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- Lento para escritura con respecto a la NoSQL</a:t>
            </a:r>
            <a:endParaRPr b="0" lang="es-EC" sz="2600" spc="-1" strike="noStrike">
              <a:latin typeface="Arial"/>
            </a:endParaRPr>
          </a:p>
          <a:p>
            <a:r>
              <a:rPr b="0" lang="es-EC" sz="2600" spc="-1" strike="noStrike">
                <a:latin typeface="Arial"/>
              </a:rPr>
              <a:t>- </a:t>
            </a:r>
            <a:r>
              <a:rPr b="0" lang="es-EC" sz="2600" spc="-1" strike="noStrike">
                <a:latin typeface="Arial"/>
              </a:rPr>
              <a:t>Conjuntos de características, para mantener integridad de la información.</a:t>
            </a:r>
            <a:endParaRPr b="0" lang="es-EC" sz="2600" spc="-1" strike="noStrike">
              <a:latin typeface="Arial"/>
            </a:endParaRPr>
          </a:p>
          <a:p>
            <a:endParaRPr b="0" lang="es-EC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LibreOffice/6.0.1.1$Linux_X86_64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2018-03-16T20:43:25Z</dcterms:created>
  <dc:creator/>
  <dc:description/>
  <dc:language>es-EC</dc:language>
  <cp:lastModifiedBy/>
  <dcterms:modified xsi:type="dcterms:W3CDTF">2018-03-16T20:51:48Z</dcterms:modified>
  <cp:revision>3</cp:revision>
  <dc:subject/>
  <dc:title>Bright Blue</dc:title>
</cp:coreProperties>
</file>