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720fee7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4720fee7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720fee7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720fee7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720fee7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4720fee7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4720fee7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4720fee7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720fee7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4720fee7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4720fee7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4720fee7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4720fee7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4720fee7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4720fee7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4720fee7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720fee7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4720fee7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4720fee7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4720fee7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4720fee7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4720fee7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720fee7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720fee7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4720fee7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4720fee7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495e677e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495e677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720fee7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4720fee7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4720fee7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4720fee7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720fee7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4720fee7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4720fee7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4720fee7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4720fee7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4720fee7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95e67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495e67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495e677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495e677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720fee7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4720fee7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95e677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495e677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495e677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495e677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95e677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495e677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484c544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484c544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720fee7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4720fee7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720fee7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720fee7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4720fee7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4720fee7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720fee7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4720fee7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4720fee7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4720fee7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ata.democratandchronicle.com/covid-19-vaccine-tracker/florida/12/" TargetMode="External"/><Relationship Id="rId4" Type="http://schemas.openxmlformats.org/officeDocument/2006/relationships/hyperlink" Target="https://dos.myflorida.com/elections/data-statistics/voter-registration-statistics/voter-registration-reports/voter-registration-by-county-and-party/" TargetMode="External"/><Relationship Id="rId5" Type="http://schemas.openxmlformats.org/officeDocument/2006/relationships/hyperlink" Target="https://fred.stlouisfed.org/release/tables?rid=175&amp;eid=266444" TargetMode="External"/><Relationship Id="rId6" Type="http://schemas.openxmlformats.org/officeDocument/2006/relationships/hyperlink" Target="https://www.indexmundi.com/facts/united-states/quick-facts/florida/percent-of-population-65-and-over#table" TargetMode="External"/><Relationship Id="rId7" Type="http://schemas.openxmlformats.org/officeDocument/2006/relationships/hyperlink" Target="https://usafacts.org/visualizations/coronavirus-covid-19-spread-map/state/florida" TargetMode="External"/><Relationship Id="rId8" Type="http://schemas.openxmlformats.org/officeDocument/2006/relationships/hyperlink" Target="https://worldpopulationreview.com/us-counties/states/f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s://data.democratandchronicle.com/covid-19-vaccine-tracker/florida/12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Florida and Covid-19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Team 17</a:t>
            </a:r>
            <a:endParaRPr sz="27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3973880"/>
            <a:ext cx="2872257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Final Data Frame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571750"/>
            <a:ext cx="53340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Frame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50000"/>
            <a:ext cx="8991599" cy="21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1966950" y="4433025"/>
            <a:ext cx="52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67 rows, 14 columns (not including county)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Chose Our Variables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Vaccines are the most protective measure from Covid-19 fatality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Elderly populations are said to be more susceptible to severe illness resulting from Covid-19 pneumonia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Severe cases go to hospitals for intensive treatment or critical care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Covid-19 is highly contagious and easily transmitted in densely populated areas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Wealthier areas may have access to better healthcare or facilities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3: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How does vaccination status impact the </a:t>
            </a:r>
            <a:r>
              <a:rPr lang="en" u="sng">
                <a:solidFill>
                  <a:srgbClr val="000000"/>
                </a:solidFill>
              </a:rPr>
              <a:t>total number of Covid-19 deaths</a:t>
            </a:r>
            <a:r>
              <a:rPr lang="en">
                <a:solidFill>
                  <a:srgbClr val="000000"/>
                </a:solidFill>
              </a:rPr>
              <a:t> per county in Florida?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One: Simple Linear Regression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00" y="1913800"/>
            <a:ext cx="490537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/>
          <p:nvPr/>
        </p:nvSpPr>
        <p:spPr>
          <a:xfrm>
            <a:off x="3130500" y="2109200"/>
            <a:ext cx="2575500" cy="22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3374725" y="3719550"/>
            <a:ext cx="584700" cy="22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5473525" y="3719550"/>
            <a:ext cx="584700" cy="22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Two: Simple Linear Regression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88" y="1903050"/>
            <a:ext cx="43910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/>
          <p:nvPr/>
        </p:nvSpPr>
        <p:spPr>
          <a:xfrm>
            <a:off x="3256325" y="2042600"/>
            <a:ext cx="2360700" cy="20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3497525" y="3556750"/>
            <a:ext cx="624600" cy="17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6016775" y="3556750"/>
            <a:ext cx="244200" cy="17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New Question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How does vaccination status impact the </a:t>
            </a:r>
            <a:r>
              <a:rPr lang="en" u="sng">
                <a:solidFill>
                  <a:srgbClr val="000000"/>
                </a:solidFill>
              </a:rPr>
              <a:t>Covid-19 death rate</a:t>
            </a:r>
            <a:r>
              <a:rPr lang="en">
                <a:solidFill>
                  <a:srgbClr val="000000"/>
                </a:solidFill>
              </a:rPr>
              <a:t> per county in Florida?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Three: Multiple Regression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188" y="1762425"/>
            <a:ext cx="5225613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/>
          <p:nvPr/>
        </p:nvSpPr>
        <p:spPr>
          <a:xfrm>
            <a:off x="2923275" y="1968600"/>
            <a:ext cx="3138000" cy="20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3075675" y="3556750"/>
            <a:ext cx="684000" cy="20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3075675" y="3763750"/>
            <a:ext cx="684000" cy="20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5226275" y="3556750"/>
            <a:ext cx="646800" cy="20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5226275" y="3763750"/>
            <a:ext cx="646800" cy="20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5467475" y="4101175"/>
            <a:ext cx="564000" cy="20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375" y="1718025"/>
            <a:ext cx="4283803" cy="34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Four: Multiple Regression</a:t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2350375" y="1718025"/>
            <a:ext cx="4283700" cy="53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2350375" y="3364325"/>
            <a:ext cx="3666600" cy="26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2350375" y="3982950"/>
            <a:ext cx="3666600" cy="1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420125" y="21049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Five: Final Model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325" y="1740225"/>
            <a:ext cx="5411900" cy="32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/>
          <p:nvPr/>
        </p:nvSpPr>
        <p:spPr>
          <a:xfrm>
            <a:off x="2745675" y="1939000"/>
            <a:ext cx="3337800" cy="20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5742950" y="3519725"/>
            <a:ext cx="296100" cy="32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2939725" y="4026250"/>
            <a:ext cx="582900" cy="20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3040325" y="3519725"/>
            <a:ext cx="726600" cy="32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4: 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Strengths and Weaknesses of Our Approach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81400" y="1919075"/>
            <a:ext cx="90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Strengths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Beta coefficients have intuitive signs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Statistically significant coefficients, p-values basically zero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Weaknesses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Could not capture all confounders 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pre-existing conditions, quality of medical care, viral load per case, immunocompromised population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We Will Use Our Insights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81400" y="1919075"/>
            <a:ext cx="90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Distribute information to marketing agencies that could be contracted by local governments to: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Convince the public (people on the fence) to get vaccinated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Educate the elderly population on their increased risk of death from the Covid-19 disease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Combat misinformation with data-based evidence about the impact of vaccination status on the Covid-19 death rate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 Recommendation: Using Our Insights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81400" y="1919075"/>
            <a:ext cx="90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Using county level data in Florida: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People should receive two doses of the Covid-19 vaccine to decrease the death rate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The elderly should take extra precautions to avoid their exposure to Covid-19 since they have a higher likelihood of death from the disease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81400" y="1919075"/>
            <a:ext cx="90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Initial Question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0000"/>
              <a:buAutoNum type="alphaLcParenR"/>
            </a:pPr>
            <a:r>
              <a:rPr lang="en">
                <a:solidFill>
                  <a:srgbClr val="000000"/>
                </a:solidFill>
              </a:rPr>
              <a:t>How does vaccination status impact the </a:t>
            </a:r>
            <a:r>
              <a:rPr lang="en" u="sng">
                <a:solidFill>
                  <a:srgbClr val="000000"/>
                </a:solidFill>
              </a:rPr>
              <a:t>total number of Covid-19 deaths</a:t>
            </a:r>
            <a:r>
              <a:rPr lang="en">
                <a:solidFill>
                  <a:srgbClr val="000000"/>
                </a:solidFill>
              </a:rPr>
              <a:t> per county in Florida?</a:t>
            </a:r>
            <a:endParaRPr sz="1000">
              <a:solidFill>
                <a:srgbClr val="000000"/>
              </a:solidFill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Web scraped our data from various websites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Built two simple regression models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Adjusted Question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582"/>
              <a:buAutoNum type="alphaLcParenR"/>
            </a:pPr>
            <a:r>
              <a:rPr lang="en" sz="1391">
                <a:solidFill>
                  <a:srgbClr val="000000"/>
                </a:solidFill>
              </a:rPr>
              <a:t>How does vaccination status impact the </a:t>
            </a:r>
            <a:r>
              <a:rPr lang="en" sz="1391" u="sng">
                <a:solidFill>
                  <a:srgbClr val="000000"/>
                </a:solidFill>
              </a:rPr>
              <a:t>Covid-19 death rate</a:t>
            </a:r>
            <a:r>
              <a:rPr lang="en" sz="1391">
                <a:solidFill>
                  <a:srgbClr val="000000"/>
                </a:solidFill>
              </a:rPr>
              <a:t> per county in Florida?</a:t>
            </a:r>
            <a:endParaRPr sz="991">
              <a:solidFill>
                <a:srgbClr val="000000"/>
              </a:solidFill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Final model used two key variables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Two dose percent and percent over age 65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>
                <a:solidFill>
                  <a:srgbClr val="000000"/>
                </a:solidFill>
              </a:rPr>
              <a:t>There are confounders that we did not capture that may impact our results</a:t>
            </a:r>
            <a:endParaRPr>
              <a:solidFill>
                <a:srgbClr val="000000"/>
              </a:solidFill>
            </a:endParaRPr>
          </a:p>
          <a:p>
            <a:pPr indent="-310832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E.g., health issues at the individual level (pre-existing conditions), quality of care, </a:t>
            </a:r>
            <a:r>
              <a:rPr lang="en">
                <a:solidFill>
                  <a:srgbClr val="000000"/>
                </a:solidFill>
              </a:rPr>
              <a:t>viral load per case, immunocompromised population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81400" y="1919075"/>
            <a:ext cx="9006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https://data.democratandchronicle.com/covid-19-vaccine-tracker/florida/12/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6250"/>
              <a:buChar char="-"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https://dos.myflorida.com/elections/data-statistics/voter-registration-statistics/voter-registration-reports/voter-registration-by-county-and-party/</a:t>
            </a:r>
            <a:endParaRPr sz="32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</a:endParaRPr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https://fred.stlouisfed.org/release/tables?rid=175&amp;eid=266444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https://www.indexmundi.com/facts/united-states/quick-facts/florida/percent-of-population-65-and-over#table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https://usafacts.org/visualizations/coronavirus-covid-19-spread-map/state/florida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https://worldpopulationreview.com/us-counties/states/fl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3973880"/>
            <a:ext cx="2872257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Extra Slides: Graphical Exploration</a:t>
            </a:r>
            <a:endParaRPr sz="4120"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3973880"/>
            <a:ext cx="2872257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 Model: Distribution of Death Rate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668" y="1743247"/>
            <a:ext cx="4792667" cy="3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M</a:t>
            </a:r>
            <a:r>
              <a:rPr lang="en">
                <a:solidFill>
                  <a:srgbClr val="000000"/>
                </a:solidFill>
              </a:rPr>
              <a:t>any individuals have struggled to decide what to believe relative to protection from the virus, especially concerning the Covid-19 vaccine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 Model: Residual Distribution</a:t>
            </a: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975" y="1710625"/>
            <a:ext cx="510204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 Model: Residuals Vs Fitted Values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688" y="1710625"/>
            <a:ext cx="5714625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 Model: QQ Plot</a:t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275" y="1732825"/>
            <a:ext cx="480746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lang="en">
                <a:solidFill>
                  <a:srgbClr val="000000"/>
                </a:solidFill>
              </a:rPr>
              <a:t>rovide information that can be used to inform the public about the impact of vaccination status on the Covid-19 death rate so that people can make informed decisions on how to stay safe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Using data to recommend marketing messages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Provide educational information regarding protection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nform decisions that will encourage/lead to higher levels of protection in their communities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390525" y="21049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2: Data Description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Steps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Used R to scrape data from various websites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Cleaned data as it was scraped into 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Created multiple data frames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Each data frame had a county column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Used the county column to join the data frames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a Website We Scraped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1475"/>
            <a:ext cx="8839198" cy="250773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66600" y="4743300"/>
            <a:ext cx="74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https://data.democratandchronicle.com/covid-19-vaccine-tracker/florida/12/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and Cleaning Our Data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13" y="1947400"/>
            <a:ext cx="79819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4049275"/>
            <a:ext cx="47434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