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8.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9.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0.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1.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0" r:id="rId2"/>
    <p:sldMasterId id="2147483667" r:id="rId3"/>
    <p:sldMasterId id="2147483659" r:id="rId4"/>
    <p:sldMasterId id="2147483669" r:id="rId5"/>
    <p:sldMasterId id="2147483657" r:id="rId6"/>
    <p:sldMasterId id="2147483671" r:id="rId7"/>
    <p:sldMasterId id="2147483661" r:id="rId8"/>
    <p:sldMasterId id="2147483673" r:id="rId9"/>
    <p:sldMasterId id="2147483653" r:id="rId10"/>
    <p:sldMasterId id="2147483675" r:id="rId11"/>
    <p:sldMasterId id="2147483663" r:id="rId12"/>
  </p:sldMasterIdLst>
  <p:notesMasterIdLst>
    <p:notesMasterId r:id="rId14"/>
  </p:notesMasterIdLst>
  <p:handoutMasterIdLst>
    <p:handoutMasterId r:id="rId15"/>
  </p:handoutMasterIdLst>
  <p:sldIdLst>
    <p:sldId id="256" r:id="rId1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500">
          <p15:clr>
            <a:srgbClr val="A4A3A4"/>
          </p15:clr>
        </p15:guide>
        <p15:guide id="8" orient="horz" pos="19584">
          <p15:clr>
            <a:srgbClr val="A4A3A4"/>
          </p15:clr>
        </p15:guide>
        <p15:guide id="9" orient="horz" pos="450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D"/>
    <a:srgbClr val="FDBA30"/>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5" d="100"/>
          <a:sy n="25" d="100"/>
        </p:scale>
        <p:origin x="138" y="-2118"/>
      </p:cViewPr>
      <p:guideLst>
        <p:guide orient="horz" pos="3318"/>
        <p:guide orient="horz" pos="288"/>
        <p:guide orient="horz" pos="20160"/>
        <p:guide orient="horz"/>
        <p:guide pos="581"/>
        <p:guide pos="27069"/>
        <p:guide orient="horz" pos="3500"/>
        <p:guide orient="horz" pos="19584"/>
        <p:guide orient="horz" pos="45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922338" y="184163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5154276" y="21867180"/>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3" name="Text Placeholder 3"/>
          <p:cNvSpPr>
            <a:spLocks noGrp="1"/>
          </p:cNvSpPr>
          <p:nvPr>
            <p:ph type="body" sz="quarter" idx="23" hasCustomPrompt="1"/>
          </p:nvPr>
        </p:nvSpPr>
        <p:spPr>
          <a:xfrm>
            <a:off x="15162215" y="6541536"/>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395741" y="6541536"/>
            <a:ext cx="13576029"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29395742" y="27064574"/>
            <a:ext cx="13581061"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902600" y="3383947"/>
            <a:ext cx="31965900"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2600" y="2065687"/>
            <a:ext cx="31965900"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2600" y="389613"/>
            <a:ext cx="31965900"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02600" y="654153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9395742" y="18442599"/>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7491155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922338" y="184163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5154276" y="21867180"/>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3" name="Text Placeholder 3"/>
          <p:cNvSpPr>
            <a:spLocks noGrp="1"/>
          </p:cNvSpPr>
          <p:nvPr>
            <p:ph type="body" sz="quarter" idx="23" hasCustomPrompt="1"/>
          </p:nvPr>
        </p:nvSpPr>
        <p:spPr>
          <a:xfrm>
            <a:off x="15162215" y="6541536"/>
            <a:ext cx="1357153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395741" y="6541536"/>
            <a:ext cx="13576029"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29395742" y="27064574"/>
            <a:ext cx="13581061"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11010903" y="3383947"/>
            <a:ext cx="31965900"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1010903" y="2065687"/>
            <a:ext cx="31965900"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1010903" y="389613"/>
            <a:ext cx="31965900"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02600" y="654153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9395742" y="18442599"/>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13843731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423239"/>
            <a:ext cx="10056813"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05536"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32905536" y="2668295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904188"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4188" y="20656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4188" y="3896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11587164" y="6423239"/>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32919988" y="6423239"/>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922341"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031795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423239"/>
            <a:ext cx="10056813"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05536"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30" name="Text Placeholder 3"/>
          <p:cNvSpPr>
            <a:spLocks noGrp="1"/>
          </p:cNvSpPr>
          <p:nvPr>
            <p:ph type="body" sz="quarter" idx="30" hasCustomPrompt="1"/>
          </p:nvPr>
        </p:nvSpPr>
        <p:spPr>
          <a:xfrm>
            <a:off x="32905536" y="2668295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10953586"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0953586" y="20656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0953586" y="3896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11587164" y="6423239"/>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32919988" y="6423239"/>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922341" y="15257585"/>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901536" y="3383947"/>
            <a:ext cx="31998968"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01536" y="2065687"/>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01536" y="389613"/>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28" hasCustomPrompt="1"/>
          </p:nvPr>
        </p:nvSpPr>
        <p:spPr>
          <a:xfrm>
            <a:off x="32905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4" hasCustomPrompt="1"/>
          </p:nvPr>
        </p:nvSpPr>
        <p:spPr>
          <a:xfrm>
            <a:off x="32919988"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5" hasCustomPrompt="1"/>
          </p:nvPr>
        </p:nvSpPr>
        <p:spPr>
          <a:xfrm>
            <a:off x="901536"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6" hasCustomPrompt="1"/>
          </p:nvPr>
        </p:nvSpPr>
        <p:spPr>
          <a:xfrm>
            <a:off x="11587164" y="6421860"/>
            <a:ext cx="20720048"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7" hasCustomPrompt="1"/>
          </p:nvPr>
        </p:nvSpPr>
        <p:spPr>
          <a:xfrm>
            <a:off x="901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7" name="Text Placeholder 3"/>
          <p:cNvSpPr>
            <a:spLocks noGrp="1"/>
          </p:cNvSpPr>
          <p:nvPr>
            <p:ph type="body" sz="quarter" idx="158" hasCustomPrompt="1"/>
          </p:nvPr>
        </p:nvSpPr>
        <p:spPr>
          <a:xfrm>
            <a:off x="32919988" y="26734881"/>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7689442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0987092"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10987092"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10987092"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ide 3">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41" y="5384036"/>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4" y="538403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3" name="Text Placeholder 3"/>
          <p:cNvSpPr>
            <a:spLocks noGrp="1"/>
          </p:cNvSpPr>
          <p:nvPr>
            <p:ph type="body" sz="quarter" idx="23" hasCustomPrompt="1"/>
          </p:nvPr>
        </p:nvSpPr>
        <p:spPr>
          <a:xfrm>
            <a:off x="11587164" y="22107552"/>
            <a:ext cx="20720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5" name="Text Placeholder 5"/>
          <p:cNvSpPr>
            <a:spLocks noGrp="1"/>
          </p:cNvSpPr>
          <p:nvPr>
            <p:ph type="body" sz="quarter" idx="25" hasCustomPrompt="1"/>
          </p:nvPr>
        </p:nvSpPr>
        <p:spPr>
          <a:xfrm>
            <a:off x="32905536" y="538403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10953586" y="3383947"/>
            <a:ext cx="31998968" cy="1280160"/>
          </a:xfrm>
          <a:prstGeom prst="rect">
            <a:avLst/>
          </a:prstGeom>
        </p:spPr>
        <p:txBody>
          <a:bodyPr>
            <a:normAutofit/>
          </a:bodyPr>
          <a:lstStyle>
            <a:lvl1pPr marL="0" indent="0" algn="ctr">
              <a:buFontTx/>
              <a:buNone/>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0953586" y="2065687"/>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0953586" y="389613"/>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28" hasCustomPrompt="1"/>
          </p:nvPr>
        </p:nvSpPr>
        <p:spPr>
          <a:xfrm>
            <a:off x="32905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4" hasCustomPrompt="1"/>
          </p:nvPr>
        </p:nvSpPr>
        <p:spPr>
          <a:xfrm>
            <a:off x="32919988"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5" hasCustomPrompt="1"/>
          </p:nvPr>
        </p:nvSpPr>
        <p:spPr>
          <a:xfrm>
            <a:off x="901536" y="6421860"/>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6" hasCustomPrompt="1"/>
          </p:nvPr>
        </p:nvSpPr>
        <p:spPr>
          <a:xfrm>
            <a:off x="11587164" y="6421860"/>
            <a:ext cx="20720048"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7" hasCustomPrompt="1"/>
          </p:nvPr>
        </p:nvSpPr>
        <p:spPr>
          <a:xfrm>
            <a:off x="901536" y="15320647"/>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7" name="Text Placeholder 3"/>
          <p:cNvSpPr>
            <a:spLocks noGrp="1"/>
          </p:cNvSpPr>
          <p:nvPr>
            <p:ph type="body" sz="quarter" idx="158" hasCustomPrompt="1"/>
          </p:nvPr>
        </p:nvSpPr>
        <p:spPr>
          <a:xfrm>
            <a:off x="32919988" y="26734881"/>
            <a:ext cx="10052050" cy="861752"/>
          </a:xfrm>
          <a:prstGeom prst="rect">
            <a:avLst/>
          </a:prstGeom>
        </p:spPr>
        <p:txBody>
          <a:bodyPr wrap="square" lIns="228589" tIns="228589" rIns="228589" bIns="228589">
            <a:spAutoFit/>
          </a:bodyPr>
          <a:lstStyle>
            <a:lvl1pPr marL="0" indent="0">
              <a:buNone/>
              <a:defRPr sz="2600" spc="200" baseline="0">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404609390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77" name="Text Placeholder 76"/>
          <p:cNvSpPr>
            <a:spLocks noGrp="1"/>
          </p:cNvSpPr>
          <p:nvPr>
            <p:ph type="body" sz="quarter" idx="150" hasCustomPrompt="1"/>
          </p:nvPr>
        </p:nvSpPr>
        <p:spPr>
          <a:xfrm>
            <a:off x="907219"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907219" y="1993084"/>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907219" y="355110"/>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925516"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30" hasCustomPrompt="1"/>
          </p:nvPr>
        </p:nvSpPr>
        <p:spPr>
          <a:xfrm>
            <a:off x="11583991"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22256750" y="66917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32908995" y="6701514"/>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920751" y="153404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32908995" y="154166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32914027" y="270752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0342222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4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77" name="Text Placeholder 76"/>
          <p:cNvSpPr>
            <a:spLocks noGrp="1"/>
          </p:cNvSpPr>
          <p:nvPr>
            <p:ph type="body" sz="quarter" idx="150" hasCustomPrompt="1"/>
          </p:nvPr>
        </p:nvSpPr>
        <p:spPr>
          <a:xfrm>
            <a:off x="10987092"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10987092" y="1993084"/>
            <a:ext cx="31998968" cy="1280160"/>
          </a:xfrm>
          <a:prstGeom prst="rect">
            <a:avLst/>
          </a:prstGeom>
        </p:spPr>
        <p:txBody>
          <a:bodyPr anchor="t" anchorCtr="1">
            <a:normAutofit/>
          </a:bodyPr>
          <a:lstStyle>
            <a:lvl1pPr marL="0" indent="0" algn="ctr">
              <a:buFontTx/>
              <a:buNone/>
              <a:defRPr sz="88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10987092" y="355110"/>
            <a:ext cx="31998968" cy="1637973"/>
          </a:xfrm>
          <a:prstGeom prst="rect">
            <a:avLst/>
          </a:prstGeom>
        </p:spPr>
        <p:txBody>
          <a:bodyPr anchor="t" anchorCtr="1">
            <a:normAutofit/>
          </a:bodyPr>
          <a:lstStyle>
            <a:lvl1pPr marL="0" indent="0" algn="ctr">
              <a:buFontTx/>
              <a:buNone/>
              <a:defRPr sz="11500">
                <a:solidFill>
                  <a:srgbClr val="004A8D"/>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7"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9" name="Text Placeholder 3"/>
          <p:cNvSpPr>
            <a:spLocks noGrp="1"/>
          </p:cNvSpPr>
          <p:nvPr>
            <p:ph type="body" sz="quarter" idx="154" hasCustomPrompt="1"/>
          </p:nvPr>
        </p:nvSpPr>
        <p:spPr>
          <a:xfrm>
            <a:off x="11587166"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0" name="Text Placeholder 3"/>
          <p:cNvSpPr>
            <a:spLocks noGrp="1"/>
          </p:cNvSpPr>
          <p:nvPr>
            <p:ph type="body" sz="quarter" idx="155" hasCustomPrompt="1"/>
          </p:nvPr>
        </p:nvSpPr>
        <p:spPr>
          <a:xfrm>
            <a:off x="22250400"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1" name="Text Placeholder 3"/>
          <p:cNvSpPr>
            <a:spLocks noGrp="1"/>
          </p:cNvSpPr>
          <p:nvPr>
            <p:ph type="body" sz="quarter" idx="156" hasCustomPrompt="1"/>
          </p:nvPr>
        </p:nvSpPr>
        <p:spPr>
          <a:xfrm>
            <a:off x="32904232"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2" name="Text Placeholder 3"/>
          <p:cNvSpPr>
            <a:spLocks noGrp="1"/>
          </p:cNvSpPr>
          <p:nvPr>
            <p:ph type="body" sz="quarter" idx="157" hasCustomPrompt="1"/>
          </p:nvPr>
        </p:nvSpPr>
        <p:spPr>
          <a:xfrm>
            <a:off x="915988" y="15370696"/>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3" name="Text Placeholder 3"/>
          <p:cNvSpPr>
            <a:spLocks noGrp="1"/>
          </p:cNvSpPr>
          <p:nvPr>
            <p:ph type="body" sz="quarter" idx="158" hasCustomPrompt="1"/>
          </p:nvPr>
        </p:nvSpPr>
        <p:spPr>
          <a:xfrm>
            <a:off x="32904232" y="15432702"/>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44" name="Text Placeholder 3"/>
          <p:cNvSpPr>
            <a:spLocks noGrp="1"/>
          </p:cNvSpPr>
          <p:nvPr>
            <p:ph type="body" sz="quarter" idx="159" hasCustomPrompt="1"/>
          </p:nvPr>
        </p:nvSpPr>
        <p:spPr>
          <a:xfrm>
            <a:off x="32963587" y="2716164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6045553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15132946" y="21853206"/>
            <a:ext cx="13592864" cy="861752"/>
          </a:xfrm>
          <a:prstGeom prst="rect">
            <a:avLst/>
          </a:prstGeom>
        </p:spPr>
        <p:txBody>
          <a:bodyPr wrap="square" lIns="228589" tIns="228589" rIns="228589" bIns="228589">
            <a:spAutoFit/>
          </a:bodyPr>
          <a:lstStyle>
            <a:lvl1pPr marL="0" indent="0">
              <a:buNone/>
              <a:defRPr sz="2600" b="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922338" y="3383947"/>
            <a:ext cx="319659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922338" y="2065687"/>
            <a:ext cx="31965900"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922338" y="389613"/>
            <a:ext cx="31965900"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22338" y="650862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15140888" y="6540157"/>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29378906" y="654751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882234" y="185687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29395741" y="1854980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29395741" y="26992764"/>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38537980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22338" y="5502333"/>
            <a:ext cx="13573126"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Introduction or Abstract</a:t>
            </a:r>
            <a:endParaRPr lang="en-US" dirty="0"/>
          </a:p>
        </p:txBody>
      </p:sp>
      <p:sp>
        <p:nvSpPr>
          <p:cNvPr id="19" name="Text Placeholder 3"/>
          <p:cNvSpPr>
            <a:spLocks noGrp="1"/>
          </p:cNvSpPr>
          <p:nvPr>
            <p:ph type="body" sz="quarter" idx="19" hasCustomPrompt="1"/>
          </p:nvPr>
        </p:nvSpPr>
        <p:spPr>
          <a:xfrm>
            <a:off x="15132946" y="21853206"/>
            <a:ext cx="13592864" cy="861752"/>
          </a:xfrm>
          <a:prstGeom prst="rect">
            <a:avLst/>
          </a:prstGeom>
        </p:spPr>
        <p:txBody>
          <a:bodyPr wrap="square" lIns="228589" tIns="228589" rIns="228589" bIns="228589">
            <a:spAutoFit/>
          </a:bodyPr>
          <a:lstStyle>
            <a:lvl1pPr marL="0" indent="0">
              <a:buNone/>
              <a:defRPr sz="2600" b="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15154277" y="5502333"/>
            <a:ext cx="13579475"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395741" y="5502333"/>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add) Acknowledgments or Contact </a:t>
            </a:r>
            <a:endParaRPr lang="en-US" dirty="0"/>
          </a:p>
        </p:txBody>
      </p:sp>
      <p:sp>
        <p:nvSpPr>
          <p:cNvPr id="64" name="Text Placeholder 76"/>
          <p:cNvSpPr>
            <a:spLocks noGrp="1"/>
          </p:cNvSpPr>
          <p:nvPr>
            <p:ph type="body" sz="quarter" idx="150" hasCustomPrompt="1"/>
          </p:nvPr>
        </p:nvSpPr>
        <p:spPr>
          <a:xfrm>
            <a:off x="11010903" y="3383947"/>
            <a:ext cx="319659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11010903" y="2065687"/>
            <a:ext cx="31965900"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11010903" y="389613"/>
            <a:ext cx="31965900"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 Placeholder 3"/>
          <p:cNvSpPr>
            <a:spLocks noGrp="1"/>
          </p:cNvSpPr>
          <p:nvPr>
            <p:ph type="body" sz="quarter" idx="154" hasCustomPrompt="1"/>
          </p:nvPr>
        </p:nvSpPr>
        <p:spPr>
          <a:xfrm>
            <a:off x="922338" y="6508626"/>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5" hasCustomPrompt="1"/>
          </p:nvPr>
        </p:nvSpPr>
        <p:spPr>
          <a:xfrm>
            <a:off x="15140888" y="6540157"/>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6" hasCustomPrompt="1"/>
          </p:nvPr>
        </p:nvSpPr>
        <p:spPr>
          <a:xfrm>
            <a:off x="29378906" y="654751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4" name="Text Placeholder 3"/>
          <p:cNvSpPr>
            <a:spLocks noGrp="1"/>
          </p:cNvSpPr>
          <p:nvPr>
            <p:ph type="body" sz="quarter" idx="157" hasCustomPrompt="1"/>
          </p:nvPr>
        </p:nvSpPr>
        <p:spPr>
          <a:xfrm>
            <a:off x="1074738" y="18568723"/>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5" name="Text Placeholder 3"/>
          <p:cNvSpPr>
            <a:spLocks noGrp="1"/>
          </p:cNvSpPr>
          <p:nvPr>
            <p:ph type="body" sz="quarter" idx="158" hasCustomPrompt="1"/>
          </p:nvPr>
        </p:nvSpPr>
        <p:spPr>
          <a:xfrm>
            <a:off x="29395741" y="18549805"/>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6" name="Text Placeholder 3"/>
          <p:cNvSpPr>
            <a:spLocks noGrp="1"/>
          </p:cNvSpPr>
          <p:nvPr>
            <p:ph type="body" sz="quarter" idx="159" hasCustomPrompt="1"/>
          </p:nvPr>
        </p:nvSpPr>
        <p:spPr>
          <a:xfrm>
            <a:off x="29395741" y="26992764"/>
            <a:ext cx="1359286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30279" y="6659833"/>
            <a:ext cx="10056813"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30279" y="5625221"/>
            <a:ext cx="10048875" cy="738656"/>
          </a:xfrm>
          <a:prstGeom prst="rect">
            <a:avLst/>
          </a:prstGeom>
          <a:noFill/>
        </p:spPr>
        <p:txBody>
          <a:bodyPr lIns="91436" tIns="91436" rIns="91436" bIns="91436" anchor="ctr" anchorCtr="0">
            <a:spAutoFit/>
          </a:bodyPr>
          <a:lstStyle>
            <a:lvl1pPr marL="0" indent="0" algn="ctr">
              <a:buNone/>
              <a:defRPr sz="3600" b="1" u="none" baseline="0">
                <a:solidFill>
                  <a:srgbClr val="004A8D"/>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659833"/>
            <a:ext cx="10048874"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619087"/>
            <a:ext cx="10048875"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Materials and Methods</a:t>
            </a:r>
            <a:endParaRPr lang="en-US" dirty="0"/>
          </a:p>
        </p:txBody>
      </p:sp>
      <p:sp>
        <p:nvSpPr>
          <p:cNvPr id="24" name="Text Placeholder 5"/>
          <p:cNvSpPr>
            <a:spLocks noGrp="1"/>
          </p:cNvSpPr>
          <p:nvPr>
            <p:ph type="body" sz="quarter" idx="24" hasCustomPrompt="1"/>
          </p:nvPr>
        </p:nvSpPr>
        <p:spPr>
          <a:xfrm>
            <a:off x="22250400" y="5619087"/>
            <a:ext cx="10058400" cy="754045"/>
          </a:xfrm>
          <a:prstGeom prst="rect">
            <a:avLst/>
          </a:prstGeom>
          <a:noFill/>
        </p:spPr>
        <p:txBody>
          <a:bodyPr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619087"/>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Conclusions</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References</a:t>
            </a:r>
            <a:endParaRPr lang="en-US" dirty="0"/>
          </a:p>
        </p:txBody>
      </p:sp>
      <p:sp>
        <p:nvSpPr>
          <p:cNvPr id="29" name="Text Placeholder 5"/>
          <p:cNvSpPr>
            <a:spLocks noGrp="1"/>
          </p:cNvSpPr>
          <p:nvPr>
            <p:ph type="body" sz="quarter" idx="29" hasCustomPrompt="1"/>
          </p:nvPr>
        </p:nvSpPr>
        <p:spPr>
          <a:xfrm>
            <a:off x="32914027" y="25394708"/>
            <a:ext cx="10047018" cy="1323431"/>
          </a:xfrm>
          <a:prstGeom prst="rect">
            <a:avLst/>
          </a:prstGeom>
          <a:noFill/>
        </p:spPr>
        <p:txBody>
          <a:bodyPr wrap="square" lIns="91436" tIns="91436" rIns="91436" bIns="91436" anchor="ctr" anchorCtr="0">
            <a:spAutoFit/>
          </a:bodyPr>
          <a:lstStyle>
            <a:lvl1pPr marL="0" indent="0" algn="ctr">
              <a:buNone/>
              <a:defRPr sz="3700" b="1" u="none" baseline="0">
                <a:solidFill>
                  <a:srgbClr val="004A8D"/>
                </a:solidFill>
                <a:latin typeface="+mj-lt"/>
              </a:defRPr>
            </a:lvl1pPr>
          </a:lstStyle>
          <a:p>
            <a:pPr lvl="0"/>
            <a:r>
              <a:rPr lang="en-US" dirty="0" smtClean="0"/>
              <a:t>(click to edit) Acknowledgements or Contact </a:t>
            </a:r>
            <a:endParaRPr lang="en-US" dirty="0"/>
          </a:p>
        </p:txBody>
      </p:sp>
      <p:sp>
        <p:nvSpPr>
          <p:cNvPr id="30" name="Text Placeholder 3"/>
          <p:cNvSpPr>
            <a:spLocks noGrp="1"/>
          </p:cNvSpPr>
          <p:nvPr>
            <p:ph type="body" sz="quarter" idx="30" hasCustomPrompt="1"/>
          </p:nvPr>
        </p:nvSpPr>
        <p:spPr>
          <a:xfrm>
            <a:off x="32914027" y="15369683"/>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867218" y="3349444"/>
            <a:ext cx="32033308" cy="1280160"/>
          </a:xfrm>
          <a:prstGeom prst="rect">
            <a:avLst/>
          </a:prstGeom>
        </p:spPr>
        <p:txBody>
          <a:bodyPr>
            <a:normAutofit/>
          </a:bodyPr>
          <a:lstStyle>
            <a:lvl1pPr marL="0" marR="0" indent="0" algn="ctr" defTabSz="4388900" rtl="0" eaLnBrk="1" fontAlgn="auto" latinLnBrk="0" hangingPunct="1">
              <a:lnSpc>
                <a:spcPct val="100000"/>
              </a:lnSpc>
              <a:spcBef>
                <a:spcPct val="20000"/>
              </a:spcBef>
              <a:spcAft>
                <a:spcPts val="0"/>
              </a:spcAft>
              <a:buClrTx/>
              <a:buSzTx/>
              <a:buFontTx/>
              <a:buNone/>
              <a:tabLst/>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marL="0" marR="0" lvl="0" indent="0" algn="ctr" defTabSz="4388900" rtl="0" eaLnBrk="1" fontAlgn="auto" latinLnBrk="0" hangingPunct="1">
              <a:lnSpc>
                <a:spcPct val="100000"/>
              </a:lnSpc>
              <a:spcBef>
                <a:spcPct val="20000"/>
              </a:spcBef>
              <a:spcAft>
                <a:spcPts val="0"/>
              </a:spcAft>
              <a:buClrTx/>
              <a:buSzTx/>
              <a:buFontTx/>
              <a:buNone/>
              <a:tabLst/>
              <a:defRPr/>
            </a:pPr>
            <a:r>
              <a:rPr lang="en-US" dirty="0" smtClean="0"/>
              <a:t>Click here to add affiliations</a:t>
            </a:r>
          </a:p>
          <a:p>
            <a:pPr lvl="0"/>
            <a:endParaRPr lang="en-US" dirty="0"/>
          </a:p>
        </p:txBody>
      </p:sp>
      <p:sp>
        <p:nvSpPr>
          <p:cNvPr id="78" name="Text Placeholder 76"/>
          <p:cNvSpPr>
            <a:spLocks noGrp="1"/>
          </p:cNvSpPr>
          <p:nvPr>
            <p:ph type="body" sz="quarter" idx="151" hasCustomPrompt="1"/>
          </p:nvPr>
        </p:nvSpPr>
        <p:spPr>
          <a:xfrm>
            <a:off x="867218" y="1993084"/>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867218" y="355110"/>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19" name="Text Placeholder 3"/>
          <p:cNvSpPr>
            <a:spLocks noGrp="1"/>
          </p:cNvSpPr>
          <p:nvPr>
            <p:ph type="body" sz="quarter" idx="154" hasCustomPrompt="1"/>
          </p:nvPr>
        </p:nvSpPr>
        <p:spPr>
          <a:xfrm>
            <a:off x="32914027" y="27037181"/>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1" name="Text Placeholder 3"/>
          <p:cNvSpPr>
            <a:spLocks noGrp="1"/>
          </p:cNvSpPr>
          <p:nvPr>
            <p:ph type="body" sz="quarter" idx="155" hasCustomPrompt="1"/>
          </p:nvPr>
        </p:nvSpPr>
        <p:spPr>
          <a:xfrm>
            <a:off x="32875927"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2" name="Text Placeholder 3"/>
          <p:cNvSpPr>
            <a:spLocks noGrp="1"/>
          </p:cNvSpPr>
          <p:nvPr>
            <p:ph type="body" sz="quarter" idx="156" hasCustomPrompt="1"/>
          </p:nvPr>
        </p:nvSpPr>
        <p:spPr>
          <a:xfrm>
            <a:off x="22256750" y="6724257"/>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157" hasCustomPrompt="1"/>
          </p:nvPr>
        </p:nvSpPr>
        <p:spPr>
          <a:xfrm>
            <a:off x="920751" y="15308106"/>
            <a:ext cx="10052050" cy="861752"/>
          </a:xfrm>
          <a:prstGeom prst="rect">
            <a:avLst/>
          </a:prstGeom>
        </p:spPr>
        <p:txBody>
          <a:bodyPr wrap="square" lIns="228589" tIns="228589" rIns="228589" bIns="228589">
            <a:spAutoFit/>
          </a:bodyPr>
          <a:lstStyle>
            <a:lvl1pPr marL="0" indent="0">
              <a:buNone/>
              <a:defRPr sz="2600" spc="200" baseline="0">
                <a:solidFill>
                  <a:schemeClr val="tx1"/>
                </a:solidFill>
                <a:latin typeface="Arial" panose="020B0604020202020204" pitchFamily="34" charset="0"/>
                <a:cs typeface="Arial" panose="020B060402020202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Tree>
    <p:extLst>
      <p:ext uri="{BB962C8B-B14F-4D97-AF65-F5344CB8AC3E}">
        <p14:creationId xmlns:p14="http://schemas.microsoft.com/office/powerpoint/2010/main" val="2873504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401369" y="1645737"/>
            <a:ext cx="9570669" cy="1509121"/>
          </a:xfrm>
          <a:prstGeom prst="rect">
            <a:avLst/>
          </a:prstGeom>
        </p:spPr>
      </p:pic>
      <p:sp>
        <p:nvSpPr>
          <p:cNvPr id="32" name="TextBox 31"/>
          <p:cNvSpPr txBox="1"/>
          <p:nvPr userDrawn="1"/>
        </p:nvSpPr>
        <p:spPr>
          <a:xfrm flipH="1">
            <a:off x="22253049"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32110770"/>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4" name="Picture 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22338" y="1647030"/>
            <a:ext cx="9571037"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4" r:id="rId1"/>
    <p:sldLayoutId id="2147483679"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flipH="1">
            <a:off x="22245111"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8"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9"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85293" y="1645736"/>
            <a:ext cx="9583569" cy="1509121"/>
          </a:xfrm>
          <a:prstGeom prst="rect">
            <a:avLst/>
          </a:prstGeom>
        </p:spPr>
      </p:pic>
    </p:spTree>
    <p:extLst>
      <p:ext uri="{BB962C8B-B14F-4D97-AF65-F5344CB8AC3E}">
        <p14:creationId xmlns:p14="http://schemas.microsoft.com/office/powerpoint/2010/main" val="132895123"/>
      </p:ext>
    </p:extLst>
  </p:cSld>
  <p:clrMap bg1="lt1" tx1="dk1" bg2="lt2" tx2="dk2" accent1="accent1" accent2="accent2" accent3="accent3" accent4="accent4" accent5="accent5" accent6="accent6" hlink="hlink" folHlink="folHlink"/>
  <p:sldLayoutIdLst>
    <p:sldLayoutId id="2147483676" r:id="rId1"/>
    <p:sldLayoutId id="2147483678"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8"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9"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4182225853"/>
      </p:ext>
    </p:extLst>
  </p:cSld>
  <p:clrMap bg1="lt1" tx1="dk1" bg2="lt2" tx2="dk2" accent1="accent1" accent2="accent2" accent3="accent3" accent4="accent4" accent5="accent5" accent6="accent6" hlink="hlink" folHlink="folHlink"/>
  <p:sldLayoutIdLst>
    <p:sldLayoutId id="2147483664" r:id="rId1"/>
    <p:sldLayoutId id="2147483677"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2338" y="1645737"/>
            <a:ext cx="9570669" cy="1509121"/>
          </a:xfrm>
          <a:prstGeom prst="rect">
            <a:avLst/>
          </a:prstGeom>
        </p:spPr>
      </p:pic>
      <p:sp>
        <p:nvSpPr>
          <p:cNvPr id="32" name="TextBox 31"/>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userDrawn="1"/>
        </p:nvSpPr>
        <p:spPr>
          <a:xfrm flipH="1">
            <a:off x="22253049"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3"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93231" y="1645736"/>
            <a:ext cx="9583569" cy="1509121"/>
          </a:xfrm>
          <a:prstGeom prst="rect">
            <a:avLst/>
          </a:prstGeom>
        </p:spPr>
      </p:pic>
    </p:spTree>
    <p:extLst>
      <p:ext uri="{BB962C8B-B14F-4D97-AF65-F5344CB8AC3E}">
        <p14:creationId xmlns:p14="http://schemas.microsoft.com/office/powerpoint/2010/main" val="1885297573"/>
      </p:ext>
    </p:extLst>
  </p:cSld>
  <p:clrMap bg1="lt1" tx1="dk1" bg2="lt2" tx2="dk2" accent1="accent1" accent2="accent2" accent3="accent3" accent4="accent4" accent5="accent5" accent6="accent6" hlink="hlink" folHlink="folHlink"/>
  <p:sldLayoutIdLst>
    <p:sldLayoutId id="214748366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2" name="Rounded Rectangle 1"/>
          <p:cNvSpPr/>
          <p:nvPr userDrawn="1"/>
        </p:nvSpPr>
        <p:spPr>
          <a:xfrm>
            <a:off x="922338" y="5475146"/>
            <a:ext cx="10058400" cy="25566206"/>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5566207"/>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6"/>
            <a:ext cx="10058400" cy="25640914"/>
          </a:xfrm>
          <a:prstGeom prst="roundRect">
            <a:avLst>
              <a:gd name="adj" fmla="val 9229"/>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3"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3161732564"/>
      </p:ext>
    </p:extLst>
  </p:cSld>
  <p:clrMap bg1="lt1" tx1="dk1" bg2="lt2" tx2="dk2" accent1="accent1" accent2="accent2" accent3="accent3" accent4="accent4" accent5="accent5" accent6="accent6" hlink="hlink" folHlink="folHlink"/>
  <p:sldLayoutIdLst>
    <p:sldLayoutId id="2147483660" r:id="rId1"/>
    <p:sldLayoutId id="2147483685"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pic>
        <p:nvPicPr>
          <p:cNvPr id="37" name="Picture 3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93437" y="1645738"/>
            <a:ext cx="9570669" cy="1509121"/>
          </a:xfrm>
          <a:prstGeom prst="rect">
            <a:avLst/>
          </a:prstGeom>
        </p:spPr>
      </p:pic>
      <p:sp>
        <p:nvSpPr>
          <p:cNvPr id="33" name="TextBox 32"/>
          <p:cNvSpPr txBox="1"/>
          <p:nvPr userDrawn="1"/>
        </p:nvSpPr>
        <p:spPr>
          <a:xfrm flipH="1">
            <a:off x="22240355"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3250854012"/>
      </p:ext>
    </p:extLst>
  </p:cSld>
  <p:clrMap bg1="lt1" tx1="dk1" bg2="lt2" tx2="dk2" accent1="accent1" accent2="accent2" accent3="accent3" accent4="accent4" accent5="accent5" accent6="accent6" hlink="hlink" folHlink="folHlink"/>
  <p:sldLayoutIdLst>
    <p:sldLayoutId id="2147483670" r:id="rId1"/>
    <p:sldLayoutId id="2147483684"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6"/>
          <p:cNvSpPr>
            <a:spLocks noChangeArrowheads="1"/>
          </p:cNvSpPr>
          <p:nvPr userDrawn="1"/>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pic>
        <p:nvPicPr>
          <p:cNvPr id="37" name="Picture 3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8" y="1645738"/>
            <a:ext cx="9570669" cy="1509121"/>
          </a:xfrm>
          <a:prstGeom prst="rect">
            <a:avLst/>
          </a:prstGeom>
        </p:spPr>
      </p:pic>
      <p:sp>
        <p:nvSpPr>
          <p:cNvPr id="33" name="TextBox 32"/>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cSld>
  <p:clrMap bg1="lt1" tx1="dk1" bg2="lt2" tx2="dk2" accent1="accent1" accent2="accent2" accent3="accent3" accent4="accent4" accent5="accent5" accent6="accent6" hlink="hlink" folHlink="folHlink"/>
  <p:sldLayoutIdLst>
    <p:sldLayoutId id="2147483658" r:id="rId1"/>
    <p:sldLayoutId id="2147483683"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a:xfrm flipH="1">
            <a:off x="22240355"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2"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34"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380537" y="1645736"/>
            <a:ext cx="9583569" cy="1509121"/>
          </a:xfrm>
          <a:prstGeom prst="rect">
            <a:avLst/>
          </a:prstGeom>
        </p:spPr>
      </p:pic>
    </p:spTree>
    <p:extLst>
      <p:ext uri="{BB962C8B-B14F-4D97-AF65-F5344CB8AC3E}">
        <p14:creationId xmlns:p14="http://schemas.microsoft.com/office/powerpoint/2010/main" val="3955686673"/>
      </p:ext>
    </p:extLst>
  </p:cSld>
  <p:clrMap bg1="lt1" tx1="dk1" bg2="lt2" tx2="dk2" accent1="accent1" accent2="accent2" accent3="accent3" accent4="accent4" accent5="accent5" accent6="accent6" hlink="hlink" folHlink="folHlink"/>
  <p:sldLayoutIdLst>
    <p:sldLayoutId id="2147483672" r:id="rId1"/>
    <p:sldLayoutId id="2147483682"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21" name="Rounded Rectangle 20"/>
          <p:cNvSpPr/>
          <p:nvPr userDrawn="1"/>
        </p:nvSpPr>
        <p:spPr>
          <a:xfrm>
            <a:off x="922338"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ounded Rectangle 21"/>
          <p:cNvSpPr/>
          <p:nvPr userDrawn="1"/>
        </p:nvSpPr>
        <p:spPr>
          <a:xfrm>
            <a:off x="15154504"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5697583"/>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a:xfrm flipH="1">
            <a:off x="1109111" y="31442539"/>
            <a:ext cx="20723751" cy="923330"/>
          </a:xfrm>
          <a:prstGeom prst="rect">
            <a:avLst/>
          </a:prstGeom>
          <a:noFill/>
        </p:spPr>
        <p:txBody>
          <a:bodyPr wrap="square" rtlCol="0">
            <a:spAutoFit/>
          </a:bodyPr>
          <a:lstStyle/>
          <a:p>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
        <p:nvSpPr>
          <p:cNvPr id="32" name="Rectangle 36"/>
          <p:cNvSpPr>
            <a:spLocks noChangeArrowheads="1"/>
          </p:cNvSpPr>
          <p:nvPr userDrawn="1"/>
        </p:nvSpPr>
        <p:spPr bwMode="auto">
          <a:xfrm>
            <a:off x="0" y="-4"/>
            <a:ext cx="43891200" cy="4800600"/>
          </a:xfrm>
          <a:prstGeom prst="rect">
            <a:avLst/>
          </a:prstGeom>
          <a:solidFill>
            <a:srgbClr val="FDBA30"/>
          </a:solidFill>
          <a:ln w="9525">
            <a:noFill/>
            <a:miter lim="800000"/>
            <a:headEnd/>
            <a:tailEnd/>
          </a:ln>
          <a:effectLst/>
        </p:spPr>
        <p:txBody>
          <a:bodyPr wrap="none" lIns="91436" tIns="45717" rIns="91436" bIns="45717" anchor="ctr"/>
          <a:lstStyle/>
          <a:p>
            <a:pPr>
              <a:defRPr/>
            </a:pPr>
            <a:endParaRPr lang="en-US" dirty="0"/>
          </a:p>
        </p:txBody>
      </p:sp>
      <p:sp>
        <p:nvSpPr>
          <p:cNvPr id="34" name="Rectangle 36"/>
          <p:cNvSpPr>
            <a:spLocks noChangeArrowheads="1"/>
          </p:cNvSpPr>
          <p:nvPr userDrawn="1"/>
        </p:nvSpPr>
        <p:spPr bwMode="auto">
          <a:xfrm>
            <a:off x="0" y="4800600"/>
            <a:ext cx="43891200" cy="1524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solidFill>
                <a:srgbClr val="004A8D"/>
              </a:solidFill>
            </a:endParaRPr>
          </a:p>
        </p:txBody>
      </p:sp>
      <p:pic>
        <p:nvPicPr>
          <p:cNvPr id="35" name="Picture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2337" y="1645736"/>
            <a:ext cx="9583569" cy="1509121"/>
          </a:xfrm>
          <a:prstGeom prst="rect">
            <a:avLst/>
          </a:prstGeom>
        </p:spPr>
      </p:pic>
    </p:spTree>
    <p:extLst>
      <p:ext uri="{BB962C8B-B14F-4D97-AF65-F5344CB8AC3E}">
        <p14:creationId xmlns:p14="http://schemas.microsoft.com/office/powerpoint/2010/main" val="1012492812"/>
      </p:ext>
    </p:extLst>
  </p:cSld>
  <p:clrMap bg1="lt1" tx1="dk1" bg2="lt2" tx2="dk2" accent1="accent1" accent2="accent2" accent3="accent3" accent4="accent4" accent5="accent5" accent6="accent6" hlink="hlink" folHlink="folHlink"/>
  <p:sldLayoutIdLst>
    <p:sldLayoutId id="2147483662" r:id="rId1"/>
    <p:sldLayoutId id="2147483681"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4A8D"/>
            </a:gs>
            <a:gs pos="43000">
              <a:srgbClr val="004A8D">
                <a:alpha val="16078"/>
              </a:srgbClr>
            </a:gs>
            <a:gs pos="100000">
              <a:srgbClr val="004A8D">
                <a:alpha val="23000"/>
              </a:srgb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rgbClr val="004A8D"/>
          </a:solidFill>
          <a:ln w="9525">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5822275"/>
          </a:xfrm>
          <a:prstGeom prst="roundRect">
            <a:avLst>
              <a:gd name="adj" fmla="val 5862"/>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5822275"/>
          </a:xfrm>
          <a:prstGeom prst="roundRect">
            <a:avLst>
              <a:gd name="adj" fmla="val 2853"/>
            </a:avLst>
          </a:prstGeom>
          <a:solidFill>
            <a:schemeClr val="bg1"/>
          </a:soli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4" name="Picture 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397825" y="1647030"/>
            <a:ext cx="9571037"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userDrawn="1"/>
        </p:nvSpPr>
        <p:spPr>
          <a:xfrm flipH="1">
            <a:off x="22245111" y="31442539"/>
            <a:ext cx="20723751" cy="923330"/>
          </a:xfrm>
          <a:prstGeom prst="rect">
            <a:avLst/>
          </a:prstGeom>
          <a:noFill/>
        </p:spPr>
        <p:txBody>
          <a:bodyPr wrap="square" rtlCol="0">
            <a:spAutoFit/>
          </a:bodyPr>
          <a:lstStyle/>
          <a:p>
            <a:pPr algn="r"/>
            <a:r>
              <a:rPr lang="en-US" sz="5400" b="0" i="0" normalizeH="0" dirty="0" smtClean="0">
                <a:solidFill>
                  <a:schemeClr val="bg1"/>
                </a:solidFill>
                <a:latin typeface="+mj-lt"/>
              </a:rPr>
              <a:t>UMass Dartmouth Honors Program •  </a:t>
            </a:r>
            <a:r>
              <a:rPr lang="en-US" sz="5400" b="0" i="0" normalizeH="0" dirty="0" err="1" smtClean="0">
                <a:solidFill>
                  <a:schemeClr val="bg1"/>
                </a:solidFill>
                <a:latin typeface="+mj-lt"/>
              </a:rPr>
              <a:t>www.umassd.edu</a:t>
            </a:r>
            <a:r>
              <a:rPr lang="en-US" sz="5400" b="0" i="0" normalizeH="0" dirty="0" smtClean="0">
                <a:solidFill>
                  <a:schemeClr val="bg1"/>
                </a:solidFill>
                <a:latin typeface="+mj-lt"/>
              </a:rPr>
              <a:t>/honors</a:t>
            </a:r>
            <a:endParaRPr lang="en-US" sz="5400" b="0" i="0" normalizeH="0" dirty="0">
              <a:solidFill>
                <a:schemeClr val="bg1"/>
              </a:solidFill>
              <a:latin typeface="+mj-lt"/>
            </a:endParaRPr>
          </a:p>
        </p:txBody>
      </p:sp>
    </p:spTree>
    <p:extLst>
      <p:ext uri="{BB962C8B-B14F-4D97-AF65-F5344CB8AC3E}">
        <p14:creationId xmlns:p14="http://schemas.microsoft.com/office/powerpoint/2010/main" val="2029273885"/>
      </p:ext>
    </p:extLst>
  </p:cSld>
  <p:clrMap bg1="lt1" tx1="dk1" bg2="lt2" tx2="dk2" accent1="accent1" accent2="accent2" accent3="accent3" accent4="accent4" accent5="accent5" accent6="accent6" hlink="hlink" folHlink="folHlink"/>
  <p:sldLayoutIdLst>
    <p:sldLayoutId id="2147483674" r:id="rId1"/>
    <p:sldLayoutId id="2147483680"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 Placeholder 222"/>
          <p:cNvSpPr>
            <a:spLocks noGrp="1"/>
          </p:cNvSpPr>
          <p:nvPr>
            <p:ph type="body" sz="quarter" idx="10"/>
          </p:nvPr>
        </p:nvSpPr>
        <p:spPr>
          <a:xfrm>
            <a:off x="930279" y="6659833"/>
            <a:ext cx="10056813" cy="6263487"/>
          </a:xfrm>
        </p:spPr>
        <p:txBody>
          <a:bodyPr/>
          <a:lstStyle/>
          <a:p>
            <a:pPr algn="just">
              <a:lnSpc>
                <a:spcPts val="3800"/>
              </a:lnSpc>
              <a:spcAft>
                <a:spcPts val="600"/>
              </a:spcAft>
            </a:pPr>
            <a:r>
              <a:rPr lang="en-US" dirty="0" smtClean="0"/>
              <a:t>How could the process of choosing classes be facilitated and improved in order to better fit ones schedule? CSG, for short, is a tool designed for students with its main purpose being to facilitate course selection during class registration. The goal of the class schedule generator is reached by matrix manipulation and analysis in </a:t>
            </a:r>
            <a:r>
              <a:rPr lang="en-US" dirty="0" err="1" smtClean="0"/>
              <a:t>Matlab</a:t>
            </a:r>
            <a:r>
              <a:rPr lang="en-US" dirty="0" smtClean="0"/>
              <a:t>. Although the computations and schedule matrices are created in </a:t>
            </a:r>
            <a:r>
              <a:rPr lang="en-US" dirty="0" err="1"/>
              <a:t>M</a:t>
            </a:r>
            <a:r>
              <a:rPr lang="en-US" dirty="0" err="1" smtClean="0"/>
              <a:t>atlab</a:t>
            </a:r>
            <a:r>
              <a:rPr lang="en-US" dirty="0" smtClean="0"/>
              <a:t>, in order to facilitate user usability the schedules generated will be exported to excel. This project was broken down in four major components: database read, course search, schedule generation, and schedule exportation.</a:t>
            </a:r>
            <a:endParaRPr lang="en-US" dirty="0"/>
          </a:p>
        </p:txBody>
      </p:sp>
      <p:sp>
        <p:nvSpPr>
          <p:cNvPr id="224" name="Text Placeholder 223"/>
          <p:cNvSpPr>
            <a:spLocks noGrp="1"/>
          </p:cNvSpPr>
          <p:nvPr>
            <p:ph type="body" sz="quarter" idx="11"/>
          </p:nvPr>
        </p:nvSpPr>
        <p:spPr/>
        <p:txBody>
          <a:bodyPr/>
          <a:lstStyle/>
          <a:p>
            <a:r>
              <a:rPr lang="en-US" dirty="0" smtClean="0"/>
              <a:t>Abstract</a:t>
            </a:r>
            <a:endParaRPr lang="en-US" dirty="0"/>
          </a:p>
        </p:txBody>
      </p:sp>
      <p:sp>
        <p:nvSpPr>
          <p:cNvPr id="225" name="Text Placeholder 224"/>
          <p:cNvSpPr>
            <a:spLocks noGrp="1"/>
          </p:cNvSpPr>
          <p:nvPr>
            <p:ph type="body" sz="quarter" idx="20"/>
          </p:nvPr>
        </p:nvSpPr>
        <p:spPr/>
        <p:txBody>
          <a:bodyPr/>
          <a:lstStyle/>
          <a:p>
            <a:r>
              <a:rPr lang="en-US" dirty="0" smtClean="0"/>
              <a:t>Objective</a:t>
            </a:r>
            <a:endParaRPr lang="en-US" dirty="0"/>
          </a:p>
        </p:txBody>
      </p:sp>
      <p:sp>
        <p:nvSpPr>
          <p:cNvPr id="226" name="Text Placeholder 225"/>
          <p:cNvSpPr>
            <a:spLocks noGrp="1"/>
          </p:cNvSpPr>
          <p:nvPr>
            <p:ph type="body" sz="quarter" idx="21"/>
          </p:nvPr>
        </p:nvSpPr>
        <p:spPr>
          <a:xfrm>
            <a:off x="11587165" y="6659833"/>
            <a:ext cx="10048874" cy="6143198"/>
          </a:xfrm>
        </p:spPr>
        <p:txBody>
          <a:bodyPr/>
          <a:lstStyle/>
          <a:p>
            <a:r>
              <a:rPr lang="en-US" b="1" dirty="0" smtClean="0"/>
              <a:t>Database Read</a:t>
            </a:r>
          </a:p>
          <a:p>
            <a:pPr marL="457200" indent="-457200">
              <a:buFont typeface="Arial" panose="020B0604020202020204" pitchFamily="34" charset="0"/>
              <a:buChar char="•"/>
            </a:pPr>
            <a:endParaRPr lang="en-US" b="1" dirty="0" smtClean="0"/>
          </a:p>
          <a:p>
            <a:pPr marL="457200" indent="-457200">
              <a:buFont typeface="Arial" panose="020B0604020202020204" pitchFamily="34" charset="0"/>
              <a:buChar char="•"/>
            </a:pPr>
            <a:endParaRPr lang="en-US" b="1" dirty="0"/>
          </a:p>
          <a:p>
            <a:r>
              <a:rPr lang="en-US" b="1" dirty="0" smtClean="0"/>
              <a:t>Course Search</a:t>
            </a:r>
          </a:p>
          <a:p>
            <a:pPr marL="457200" indent="-457200">
              <a:buFont typeface="Arial" panose="020B0604020202020204" pitchFamily="34" charset="0"/>
              <a:buChar char="•"/>
            </a:pPr>
            <a:endParaRPr lang="en-US" b="1" dirty="0" smtClean="0"/>
          </a:p>
          <a:p>
            <a:pPr marL="457200" indent="-457200">
              <a:buFont typeface="Arial" panose="020B0604020202020204" pitchFamily="34" charset="0"/>
              <a:buChar char="•"/>
            </a:pPr>
            <a:endParaRPr lang="en-US" b="1" dirty="0"/>
          </a:p>
          <a:p>
            <a:r>
              <a:rPr lang="en-US" b="1" dirty="0" smtClean="0"/>
              <a:t>Schedule Generation</a:t>
            </a:r>
          </a:p>
          <a:p>
            <a:pPr marL="457200" indent="-457200">
              <a:buFont typeface="Arial" panose="020B0604020202020204" pitchFamily="34" charset="0"/>
              <a:buChar char="•"/>
            </a:pPr>
            <a:endParaRPr lang="en-US" b="1" dirty="0" smtClean="0"/>
          </a:p>
          <a:p>
            <a:pPr marL="457200" indent="-457200">
              <a:buFont typeface="Arial" panose="020B0604020202020204" pitchFamily="34" charset="0"/>
              <a:buChar char="•"/>
            </a:pPr>
            <a:endParaRPr lang="en-US" b="1" dirty="0"/>
          </a:p>
          <a:p>
            <a:r>
              <a:rPr lang="en-US" b="1" dirty="0" smtClean="0"/>
              <a:t>Schedule Export</a:t>
            </a:r>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endParaRPr lang="en-US" b="1" dirty="0"/>
          </a:p>
        </p:txBody>
      </p:sp>
      <p:sp>
        <p:nvSpPr>
          <p:cNvPr id="227" name="Text Placeholder 226"/>
          <p:cNvSpPr>
            <a:spLocks noGrp="1"/>
          </p:cNvSpPr>
          <p:nvPr>
            <p:ph type="body" sz="quarter" idx="22"/>
          </p:nvPr>
        </p:nvSpPr>
        <p:spPr/>
        <p:txBody>
          <a:bodyPr/>
          <a:lstStyle/>
          <a:p>
            <a:r>
              <a:rPr lang="en-US" dirty="0" smtClean="0"/>
              <a:t>Methods</a:t>
            </a:r>
            <a:endParaRPr lang="en-US" dirty="0"/>
          </a:p>
        </p:txBody>
      </p:sp>
      <p:sp>
        <p:nvSpPr>
          <p:cNvPr id="228" name="Text Placeholder 227"/>
          <p:cNvSpPr>
            <a:spLocks noGrp="1"/>
          </p:cNvSpPr>
          <p:nvPr>
            <p:ph type="body" sz="quarter" idx="24"/>
          </p:nvPr>
        </p:nvSpPr>
        <p:spPr/>
        <p:txBody>
          <a:bodyPr/>
          <a:lstStyle/>
          <a:p>
            <a:endParaRPr lang="en-US"/>
          </a:p>
        </p:txBody>
      </p:sp>
      <p:sp>
        <p:nvSpPr>
          <p:cNvPr id="229" name="Text Placeholder 228"/>
          <p:cNvSpPr>
            <a:spLocks noGrp="1"/>
          </p:cNvSpPr>
          <p:nvPr>
            <p:ph type="body" sz="quarter" idx="25"/>
          </p:nvPr>
        </p:nvSpPr>
        <p:spPr/>
        <p:txBody>
          <a:bodyPr/>
          <a:lstStyle/>
          <a:p>
            <a:r>
              <a:rPr lang="en-US" dirty="0" smtClean="0"/>
              <a:t>Conclusion</a:t>
            </a:r>
            <a:endParaRPr lang="en-US" dirty="0"/>
          </a:p>
        </p:txBody>
      </p:sp>
      <p:sp>
        <p:nvSpPr>
          <p:cNvPr id="230" name="Text Placeholder 229"/>
          <p:cNvSpPr>
            <a:spLocks noGrp="1"/>
          </p:cNvSpPr>
          <p:nvPr>
            <p:ph type="body" sz="quarter" idx="27"/>
          </p:nvPr>
        </p:nvSpPr>
        <p:spPr/>
        <p:txBody>
          <a:bodyPr/>
          <a:lstStyle/>
          <a:p>
            <a:r>
              <a:rPr lang="en-US" dirty="0" smtClean="0"/>
              <a:t>Future Improvements and Implementations</a:t>
            </a:r>
            <a:endParaRPr lang="en-US" dirty="0"/>
          </a:p>
        </p:txBody>
      </p:sp>
      <p:sp>
        <p:nvSpPr>
          <p:cNvPr id="231" name="Text Placeholder 230"/>
          <p:cNvSpPr>
            <a:spLocks noGrp="1"/>
          </p:cNvSpPr>
          <p:nvPr>
            <p:ph type="body" sz="quarter" idx="29"/>
          </p:nvPr>
        </p:nvSpPr>
        <p:spPr/>
        <p:txBody>
          <a:bodyPr/>
          <a:lstStyle/>
          <a:p>
            <a:endParaRPr lang="en-US"/>
          </a:p>
        </p:txBody>
      </p:sp>
      <p:sp>
        <p:nvSpPr>
          <p:cNvPr id="232" name="Text Placeholder 231"/>
          <p:cNvSpPr>
            <a:spLocks noGrp="1"/>
          </p:cNvSpPr>
          <p:nvPr>
            <p:ph type="body" sz="quarter" idx="30"/>
          </p:nvPr>
        </p:nvSpPr>
        <p:spPr/>
        <p:txBody>
          <a:bodyPr>
            <a:normAutofit/>
          </a:bodyPr>
          <a:lstStyle/>
          <a:p>
            <a:endParaRPr lang="en-US"/>
          </a:p>
        </p:txBody>
      </p:sp>
      <p:sp>
        <p:nvSpPr>
          <p:cNvPr id="233" name="Text Placeholder 232"/>
          <p:cNvSpPr>
            <a:spLocks noGrp="1"/>
          </p:cNvSpPr>
          <p:nvPr>
            <p:ph type="body" sz="quarter" idx="150"/>
          </p:nvPr>
        </p:nvSpPr>
        <p:spPr/>
        <p:txBody>
          <a:bodyPr>
            <a:normAutofit/>
          </a:bodyPr>
          <a:lstStyle/>
          <a:p>
            <a:r>
              <a:rPr lang="en-US" dirty="0"/>
              <a:t>Department of Electrical and Computer </a:t>
            </a:r>
            <a:r>
              <a:rPr lang="en-US" dirty="0" smtClean="0"/>
              <a:t>Engineering</a:t>
            </a:r>
            <a:endParaRPr lang="en-US" dirty="0"/>
          </a:p>
        </p:txBody>
      </p:sp>
      <p:sp>
        <p:nvSpPr>
          <p:cNvPr id="234" name="Text Placeholder 233"/>
          <p:cNvSpPr>
            <a:spLocks noGrp="1"/>
          </p:cNvSpPr>
          <p:nvPr>
            <p:ph type="body" sz="quarter" idx="151"/>
          </p:nvPr>
        </p:nvSpPr>
        <p:spPr/>
        <p:txBody>
          <a:bodyPr>
            <a:normAutofit fontScale="92500" lnSpcReduction="10000"/>
          </a:bodyPr>
          <a:lstStyle/>
          <a:p>
            <a:r>
              <a:rPr lang="en-US" dirty="0" smtClean="0"/>
              <a:t>Murilo Silva</a:t>
            </a:r>
            <a:r>
              <a:rPr lang="en-US" dirty="0" smtClean="0"/>
              <a:t>, Philip </a:t>
            </a:r>
            <a:r>
              <a:rPr lang="en-US" dirty="0"/>
              <a:t>H. Viall</a:t>
            </a:r>
            <a:endParaRPr lang="en-US" dirty="0"/>
          </a:p>
        </p:txBody>
      </p:sp>
      <p:sp>
        <p:nvSpPr>
          <p:cNvPr id="235" name="Text Placeholder 234"/>
          <p:cNvSpPr>
            <a:spLocks noGrp="1"/>
          </p:cNvSpPr>
          <p:nvPr>
            <p:ph type="body" sz="quarter" idx="153"/>
          </p:nvPr>
        </p:nvSpPr>
        <p:spPr/>
        <p:txBody>
          <a:bodyPr>
            <a:normAutofit fontScale="92500" lnSpcReduction="10000"/>
          </a:bodyPr>
          <a:lstStyle/>
          <a:p>
            <a:r>
              <a:rPr lang="en-US" dirty="0" smtClean="0"/>
              <a:t>Class Schedule Generator</a:t>
            </a:r>
            <a:endParaRPr lang="en-US" dirty="0"/>
          </a:p>
        </p:txBody>
      </p:sp>
      <p:sp>
        <p:nvSpPr>
          <p:cNvPr id="236" name="Text Placeholder 235"/>
          <p:cNvSpPr>
            <a:spLocks noGrp="1"/>
          </p:cNvSpPr>
          <p:nvPr>
            <p:ph type="body" sz="quarter" idx="154"/>
          </p:nvPr>
        </p:nvSpPr>
        <p:spPr/>
        <p:txBody>
          <a:bodyPr/>
          <a:lstStyle/>
          <a:p>
            <a:endParaRPr lang="en-US"/>
          </a:p>
        </p:txBody>
      </p:sp>
      <p:sp>
        <p:nvSpPr>
          <p:cNvPr id="237" name="Text Placeholder 236"/>
          <p:cNvSpPr>
            <a:spLocks noGrp="1"/>
          </p:cNvSpPr>
          <p:nvPr>
            <p:ph type="body" sz="quarter" idx="155"/>
          </p:nvPr>
        </p:nvSpPr>
        <p:spPr/>
        <p:txBody>
          <a:bodyPr/>
          <a:lstStyle/>
          <a:p>
            <a:endParaRPr lang="en-US"/>
          </a:p>
        </p:txBody>
      </p:sp>
      <p:sp>
        <p:nvSpPr>
          <p:cNvPr id="238" name="Text Placeholder 237"/>
          <p:cNvSpPr>
            <a:spLocks noGrp="1"/>
          </p:cNvSpPr>
          <p:nvPr>
            <p:ph type="body" sz="quarter" idx="156"/>
          </p:nvPr>
        </p:nvSpPr>
        <p:spPr/>
        <p:txBody>
          <a:bodyPr/>
          <a:lstStyle/>
          <a:p>
            <a:endParaRPr lang="en-US"/>
          </a:p>
        </p:txBody>
      </p:sp>
      <p:sp>
        <p:nvSpPr>
          <p:cNvPr id="239" name="Text Placeholder 238"/>
          <p:cNvSpPr>
            <a:spLocks noGrp="1"/>
          </p:cNvSpPr>
          <p:nvPr>
            <p:ph type="body" sz="quarter" idx="157"/>
          </p:nvPr>
        </p:nvSpPr>
        <p:spPr>
          <a:xfrm>
            <a:off x="920751" y="15308106"/>
            <a:ext cx="10052050" cy="15020756"/>
          </a:xfrm>
        </p:spPr>
        <p:txBody>
          <a:bodyPr/>
          <a:lstStyle/>
          <a:p>
            <a:pPr algn="just">
              <a:lnSpc>
                <a:spcPts val="3800"/>
              </a:lnSpc>
            </a:pPr>
            <a:r>
              <a:rPr lang="en-US" dirty="0" smtClean="0"/>
              <a:t>This program will </a:t>
            </a:r>
            <a:r>
              <a:rPr lang="en-US" dirty="0" smtClean="0"/>
              <a:t>require the</a:t>
            </a:r>
            <a:r>
              <a:rPr lang="en-US" dirty="0" smtClean="0"/>
              <a:t> user to enter up to eight courses, and as an output it is going to display all the possible schedule combinations without time conflicts. Each component has its own objective.</a:t>
            </a:r>
          </a:p>
          <a:p>
            <a:pPr marL="457200" indent="-457200" algn="just">
              <a:lnSpc>
                <a:spcPts val="3800"/>
              </a:lnSpc>
              <a:buFont typeface="Arial" panose="020B0604020202020204" pitchFamily="34" charset="0"/>
              <a:buChar char="•"/>
            </a:pPr>
            <a:endParaRPr lang="en-US" dirty="0" smtClean="0"/>
          </a:p>
          <a:p>
            <a:pPr marL="457200" indent="-457200" algn="just">
              <a:lnSpc>
                <a:spcPts val="3800"/>
              </a:lnSpc>
              <a:buFont typeface="Arial" panose="020B0604020202020204" pitchFamily="34" charset="0"/>
              <a:buChar char="•"/>
            </a:pPr>
            <a:r>
              <a:rPr lang="en-US" b="1" dirty="0" smtClean="0"/>
              <a:t>Database Read</a:t>
            </a:r>
          </a:p>
          <a:p>
            <a:pPr algn="just">
              <a:lnSpc>
                <a:spcPts val="3800"/>
              </a:lnSpc>
            </a:pPr>
            <a:r>
              <a:rPr lang="en-US" dirty="0" smtClean="0"/>
              <a:t>For this application the database consist of a static comma separated values file. The goals of this section is to read the file and parse to a </a:t>
            </a:r>
            <a:r>
              <a:rPr lang="en-US" dirty="0" err="1"/>
              <a:t>M</a:t>
            </a:r>
            <a:r>
              <a:rPr lang="en-US" dirty="0" err="1" smtClean="0"/>
              <a:t>atlab</a:t>
            </a:r>
            <a:r>
              <a:rPr lang="en-US" dirty="0" smtClean="0"/>
              <a:t> table with the appropriate data values and heading.</a:t>
            </a:r>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Course Search</a:t>
            </a:r>
          </a:p>
          <a:p>
            <a:pPr algn="just">
              <a:lnSpc>
                <a:spcPts val="3800"/>
              </a:lnSpc>
            </a:pPr>
            <a:r>
              <a:rPr lang="en-US" dirty="0" smtClean="0"/>
              <a:t>This section will be responsible for asking the user for the courses (up to eight) to be scheduled, and then find all their instances from the database and save them each on their individual matrices.</a:t>
            </a:r>
            <a:endParaRPr lang="en-US" dirty="0"/>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Schedule Generation</a:t>
            </a:r>
          </a:p>
          <a:p>
            <a:pPr algn="just">
              <a:lnSpc>
                <a:spcPts val="3800"/>
              </a:lnSpc>
            </a:pPr>
            <a:r>
              <a:rPr lang="en-US" dirty="0" smtClean="0"/>
              <a:t>Creating the schedule matrix will consist of: calculating the number of possible course combinations, create a matrix for each combination, eliminate matrices with time conflicts.</a:t>
            </a:r>
            <a:endParaRPr lang="en-US" dirty="0" smtClean="0"/>
          </a:p>
          <a:p>
            <a:pPr algn="just">
              <a:lnSpc>
                <a:spcPts val="3800"/>
              </a:lnSpc>
            </a:pPr>
            <a:endParaRPr lang="en-US" dirty="0" smtClean="0"/>
          </a:p>
          <a:p>
            <a:pPr marL="457200" indent="-457200" algn="just">
              <a:lnSpc>
                <a:spcPts val="3800"/>
              </a:lnSpc>
              <a:buFont typeface="Arial" panose="020B0604020202020204" pitchFamily="34" charset="0"/>
              <a:buChar char="•"/>
            </a:pPr>
            <a:r>
              <a:rPr lang="en-US" b="1" dirty="0" smtClean="0"/>
              <a:t>Schedule Export</a:t>
            </a:r>
          </a:p>
          <a:p>
            <a:pPr algn="just">
              <a:lnSpc>
                <a:spcPts val="3800"/>
              </a:lnSpc>
            </a:pPr>
            <a:r>
              <a:rPr lang="en-US" dirty="0" smtClean="0"/>
              <a:t>The remaining matrices from the previous component will be exported to excel, where they will be </a:t>
            </a:r>
            <a:r>
              <a:rPr lang="en-US" dirty="0" smtClean="0"/>
              <a:t>displayed in a weekly calendar view, thus helping the user define which schedule is better for him or her.</a:t>
            </a:r>
            <a:endParaRPr lang="en-US" dirty="0"/>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Header Logo righ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Blue header logo lef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Gold header logo righ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Gold header logo lef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 Header Logo Lef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old header logo righ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old header logo left 4">
  <a:themeElements>
    <a:clrScheme name="Test pallette 2">
      <a:dk1>
        <a:srgbClr val="000000"/>
      </a:dk1>
      <a:lt1>
        <a:srgbClr val="FFFFFF"/>
      </a:lt1>
      <a:dk2>
        <a:srgbClr val="4E5B6F"/>
      </a:dk2>
      <a:lt2>
        <a:srgbClr val="D6ECFF"/>
      </a:lt2>
      <a:accent1>
        <a:srgbClr val="FCBF45"/>
      </a:accent1>
      <a:accent2>
        <a:srgbClr val="2197FF"/>
      </a:accent2>
      <a:accent3>
        <a:srgbClr val="687196"/>
      </a:accent3>
      <a:accent4>
        <a:srgbClr val="A27872"/>
      </a:accent4>
      <a:accent5>
        <a:srgbClr val="BCBCEE"/>
      </a:accent5>
      <a:accent6>
        <a:srgbClr val="00B0F0"/>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ue header logo righ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ue header logo lef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Gold header logo righ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Gold header logo left 3">
  <a:themeElements>
    <a:clrScheme name="Test pallette 3">
      <a:dk1>
        <a:srgbClr val="000000"/>
      </a:dk1>
      <a:lt1>
        <a:srgbClr val="FFFFFF"/>
      </a:lt1>
      <a:dk2>
        <a:srgbClr val="4E5B6F"/>
      </a:dk2>
      <a:lt2>
        <a:srgbClr val="D6ECFF"/>
      </a:lt2>
      <a:accent1>
        <a:srgbClr val="FDBB30"/>
      </a:accent1>
      <a:accent2>
        <a:srgbClr val="001B46"/>
      </a:accent2>
      <a:accent3>
        <a:srgbClr val="525009"/>
      </a:accent3>
      <a:accent4>
        <a:srgbClr val="EB5E4B"/>
      </a:accent4>
      <a:accent5>
        <a:srgbClr val="BCBCEE"/>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Ble header logo right wide 3">
  <a:themeElements>
    <a:clrScheme name="Test pallette 4">
      <a:dk1>
        <a:srgbClr val="000000"/>
      </a:dk1>
      <a:lt1>
        <a:srgbClr val="FFFFFF"/>
      </a:lt1>
      <a:dk2>
        <a:srgbClr val="4E5B6F"/>
      </a:dk2>
      <a:lt2>
        <a:srgbClr val="D6ECFF"/>
      </a:lt2>
      <a:accent1>
        <a:srgbClr val="C2BC56"/>
      </a:accent1>
      <a:accent2>
        <a:srgbClr val="001B46"/>
      </a:accent2>
      <a:accent3>
        <a:srgbClr val="AEBCEE"/>
      </a:accent3>
      <a:accent4>
        <a:srgbClr val="EB5E4B"/>
      </a:accent4>
      <a:accent5>
        <a:srgbClr val="BDD1C3"/>
      </a:accent5>
      <a:accent6>
        <a:srgbClr val="5D709F"/>
      </a:accent6>
      <a:hlink>
        <a:srgbClr val="00ADDC"/>
      </a:hlink>
      <a:folHlink>
        <a:srgbClr val="004B8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1020</TotalTime>
  <Words>332</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12</vt:i4>
      </vt:variant>
      <vt:variant>
        <vt:lpstr>Slide Titles</vt:lpstr>
      </vt:variant>
      <vt:variant>
        <vt:i4>1</vt:i4>
      </vt:variant>
    </vt:vector>
  </HeadingPairs>
  <TitlesOfParts>
    <vt:vector size="17" baseType="lpstr">
      <vt:lpstr>Arial</vt:lpstr>
      <vt:lpstr>Calibri</vt:lpstr>
      <vt:lpstr>Times New Roman</vt:lpstr>
      <vt:lpstr>Trebuchet MS</vt:lpstr>
      <vt:lpstr>Blue Header Logo right 4</vt:lpstr>
      <vt:lpstr>Blue Header Logo Left 4</vt:lpstr>
      <vt:lpstr>Gold header logo right 4</vt:lpstr>
      <vt:lpstr>Gold header logo left 4</vt:lpstr>
      <vt:lpstr>Blue header logo right 3</vt:lpstr>
      <vt:lpstr>Blue header logo left 3</vt:lpstr>
      <vt:lpstr>Gold header logo right 3</vt:lpstr>
      <vt:lpstr>Gold header logo left 3</vt:lpstr>
      <vt:lpstr>Ble header logo right wide 3</vt:lpstr>
      <vt:lpstr>Blue header logo left wide 3</vt:lpstr>
      <vt:lpstr>Gold header logo right wide 3</vt:lpstr>
      <vt:lpstr>Gold header logo left wide 3</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Murilo Silva</cp:lastModifiedBy>
  <cp:revision>154</cp:revision>
  <dcterms:created xsi:type="dcterms:W3CDTF">2012-02-03T19:11:35Z</dcterms:created>
  <dcterms:modified xsi:type="dcterms:W3CDTF">2016-04-15T02:52:36Z</dcterms:modified>
</cp:coreProperties>
</file>