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68" r:id="rId6"/>
    <p:sldId id="262" r:id="rId7"/>
    <p:sldId id="258" r:id="rId8"/>
    <p:sldId id="263" r:id="rId9"/>
    <p:sldId id="265" r:id="rId10"/>
    <p:sldId id="267" r:id="rId11"/>
    <p:sldId id="266" r:id="rId12"/>
    <p:sldId id="269" r:id="rId13"/>
    <p:sldId id="260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>
      <p:cViewPr varScale="1">
        <p:scale>
          <a:sx n="74" d="100"/>
          <a:sy n="74" d="100"/>
        </p:scale>
        <p:origin x="12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2F356-A65B-BF4F-A695-722FA49CE4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907F7-68A0-4840-BEC6-70C8C6E842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D13DF-020C-6C45-8B4E-8EBE918E3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BCC38-66BF-BE45-A6D9-CAD824DD6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D61BA-F5C1-6F41-9C5B-C873BE7C0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0E023-F782-5F4A-AEA8-3E72C790F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FF6C1-AA92-7744-ACB4-D57A6085EB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850F9-5522-0C41-B243-60CC8F7DD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0CF96-99B2-C545-B7EC-60BB5F50A8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E16C-62A2-F042-9EA2-F17640282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EE512-C4AF-B046-9730-14A63E43F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6002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86000"/>
            <a:ext cx="7772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C74560F-DF23-364C-88B4-2D7329444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8" descr="blue header_gold_white_logo.eps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598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3"/>
          <p:cNvSpPr>
            <a:spLocks noGrp="1"/>
          </p:cNvSpPr>
          <p:nvPr>
            <p:ph type="title"/>
          </p:nvPr>
        </p:nvSpPr>
        <p:spPr>
          <a:xfrm>
            <a:off x="1792288" y="2743200"/>
            <a:ext cx="5486400" cy="2624138"/>
          </a:xfrm>
        </p:spPr>
        <p:txBody>
          <a:bodyPr/>
          <a:lstStyle/>
          <a:p>
            <a:r>
              <a:rPr lang="en-US" sz="4000" dirty="0"/>
              <a:t>Frequency Hopping Spread Spectrum</a:t>
            </a:r>
          </a:p>
        </p:txBody>
      </p:sp>
      <p:sp>
        <p:nvSpPr>
          <p:cNvPr id="13316" name="Vertical Text Placeholder 1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Murilo Silva</a:t>
            </a:r>
          </a:p>
          <a:p>
            <a:r>
              <a:rPr lang="en-US" dirty="0"/>
              <a:t>ECE571 Digital Communications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FHSS Demo</a:t>
            </a:r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470084"/>
            <a:ext cx="7772400" cy="3441831"/>
          </a:xfrm>
        </p:spPr>
      </p:pic>
    </p:spTree>
    <p:extLst>
      <p:ext uri="{BB962C8B-B14F-4D97-AF65-F5344CB8AC3E}">
        <p14:creationId xmlns:p14="http://schemas.microsoft.com/office/powerpoint/2010/main" val="297553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FHSS Demo (cont’d)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40" y="2081011"/>
            <a:ext cx="5891720" cy="44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1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FHSS Demo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574" y="2030569"/>
            <a:ext cx="6230851" cy="465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8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Digital Communications 5</a:t>
            </a:r>
            <a:r>
              <a:rPr lang="en-US" sz="1600" baseline="30000" dirty="0"/>
              <a:t>th</a:t>
            </a:r>
            <a:r>
              <a:rPr lang="en-US" sz="1600" dirty="0"/>
              <a:t> Edition, </a:t>
            </a:r>
            <a:r>
              <a:rPr lang="en-US" sz="1600" dirty="0" err="1"/>
              <a:t>Proakis</a:t>
            </a:r>
            <a:r>
              <a:rPr lang="en-US" sz="1600" dirty="0"/>
              <a:t>, </a:t>
            </a:r>
            <a:r>
              <a:rPr lang="en-US" sz="1600" dirty="0" err="1"/>
              <a:t>Salehi</a:t>
            </a:r>
            <a:r>
              <a:rPr lang="en-US" sz="1600" dirty="0"/>
              <a:t>. ISBN:9780072957167</a:t>
            </a:r>
          </a:p>
          <a:p>
            <a:r>
              <a:rPr lang="en-US" sz="1600" dirty="0"/>
              <a:t>https://www.tutorialspoint.com/digital_communication/digital_communication_frequency_shift_keying.htm</a:t>
            </a:r>
          </a:p>
          <a:p>
            <a:r>
              <a:rPr lang="en-US" sz="1600" dirty="0"/>
              <a:t>https://witestlab.poly.edu/blog/frequency-hopping-spread-spectrum/</a:t>
            </a:r>
          </a:p>
          <a:p>
            <a:r>
              <a:rPr lang="en-US" sz="1600" dirty="0"/>
              <a:t>http://www.rchelicopterfun.com/RC-Spread-Spectrum.html</a:t>
            </a:r>
          </a:p>
          <a:p>
            <a:r>
              <a:rPr lang="en-US" sz="1600" dirty="0"/>
              <a:t>http://www2.cs.uidaho.edu/~krings/CS420/Notes-F13/420-13-09.pdf</a:t>
            </a:r>
          </a:p>
          <a:p>
            <a:r>
              <a:rPr lang="en-US" sz="1600" dirty="0"/>
              <a:t>IEEE Standard for Information Technology: IEEE 802.11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857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818331"/>
            <a:ext cx="7772400" cy="2745338"/>
          </a:xfrm>
        </p:spPr>
      </p:pic>
    </p:spTree>
    <p:extLst>
      <p:ext uri="{BB962C8B-B14F-4D97-AF65-F5344CB8AC3E}">
        <p14:creationId xmlns:p14="http://schemas.microsoft.com/office/powerpoint/2010/main" val="306515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Frequency Hopping Spread Spectrum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Signal broadcast over seemingly pseudo random series of frequencies</a:t>
            </a:r>
          </a:p>
          <a:p>
            <a:r>
              <a:rPr lang="en-US" sz="2800" dirty="0"/>
              <a:t>Receiver and transmitter hops between frequencies in sync</a:t>
            </a:r>
          </a:p>
          <a:p>
            <a:r>
              <a:rPr lang="en-US" sz="2800" dirty="0"/>
              <a:t>Multi-user communication system</a:t>
            </a:r>
          </a:p>
          <a:p>
            <a:pPr marL="0" indent="0">
              <a:buNone/>
            </a:pPr>
            <a:r>
              <a:rPr lang="en-US" sz="2800" dirty="0"/>
              <a:t>• Jamming on one frequency affects only a few bits*</a:t>
            </a:r>
          </a:p>
        </p:txBody>
      </p:sp>
    </p:spTree>
    <p:extLst>
      <p:ext uri="{BB962C8B-B14F-4D97-AF65-F5344CB8AC3E}">
        <p14:creationId xmlns:p14="http://schemas.microsoft.com/office/powerpoint/2010/main" val="81816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FHSS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Typically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carriers frequencies forming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channels</a:t>
                </a:r>
              </a:p>
              <a:p>
                <a:r>
                  <a:rPr lang="en-US" dirty="0"/>
                  <a:t>Slow FHSS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Fast FHSS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04" t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46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FHSS and IEEE 802.11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ISM Band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2.402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𝐺𝐻𝑧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−2.48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𝐺𝐻𝑧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GFSK Modulated with BW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04" t="-2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03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FHSS Modulator Revisited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741" y="3200400"/>
            <a:ext cx="6006518" cy="2881071"/>
          </a:xfrm>
        </p:spPr>
      </p:pic>
    </p:spTree>
    <p:extLst>
      <p:ext uri="{BB962C8B-B14F-4D97-AF65-F5344CB8AC3E}">
        <p14:creationId xmlns:p14="http://schemas.microsoft.com/office/powerpoint/2010/main" val="122991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FHSS Frequency Assignment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9712" y="2895600"/>
            <a:ext cx="6124575" cy="2810593"/>
          </a:xfrm>
        </p:spPr>
      </p:pic>
    </p:spTree>
    <p:extLst>
      <p:ext uri="{BB962C8B-B14F-4D97-AF65-F5344CB8AC3E}">
        <p14:creationId xmlns:p14="http://schemas.microsoft.com/office/powerpoint/2010/main" val="311802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FHSS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617" y="2286000"/>
            <a:ext cx="6602766" cy="3810000"/>
          </a:xfrm>
        </p:spPr>
      </p:pic>
    </p:spTree>
    <p:extLst>
      <p:ext uri="{BB962C8B-B14F-4D97-AF65-F5344CB8AC3E}">
        <p14:creationId xmlns:p14="http://schemas.microsoft.com/office/powerpoint/2010/main" val="155542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FHSS</a:t>
            </a: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042" y="2286000"/>
            <a:ext cx="7511915" cy="3810000"/>
          </a:xfrm>
        </p:spPr>
      </p:pic>
    </p:spTree>
    <p:extLst>
      <p:ext uri="{BB962C8B-B14F-4D97-AF65-F5344CB8AC3E}">
        <p14:creationId xmlns:p14="http://schemas.microsoft.com/office/powerpoint/2010/main" val="24932384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2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662</TotalTime>
  <Words>192</Words>
  <Application>Microsoft Office PowerPoint</Application>
  <PresentationFormat>On-screen Show (4:3)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Cambria Math</vt:lpstr>
      <vt:lpstr>Wingdings</vt:lpstr>
      <vt:lpstr>PowerPoint2</vt:lpstr>
      <vt:lpstr>Frequency Hopping Spread Spectrum</vt:lpstr>
      <vt:lpstr>Overview</vt:lpstr>
      <vt:lpstr>Frequency Hopping Spread Spectrum</vt:lpstr>
      <vt:lpstr>FHSS (cont’d)</vt:lpstr>
      <vt:lpstr>FHSS and IEEE 802.11</vt:lpstr>
      <vt:lpstr>FHSS Modulator Revisited</vt:lpstr>
      <vt:lpstr>FHSS Frequency Assignment</vt:lpstr>
      <vt:lpstr>Slow FHSS</vt:lpstr>
      <vt:lpstr>Fast FHSS</vt:lpstr>
      <vt:lpstr>Slow FHSS Demo</vt:lpstr>
      <vt:lpstr>Slow FHSS Demo (cont’d)</vt:lpstr>
      <vt:lpstr>Slow FHSS Demo</vt:lpstr>
      <vt:lpstr>Sources</vt:lpstr>
    </vt:vector>
  </TitlesOfParts>
  <Company>University of Massachusetts Dartmouth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Murilo Silva Jr</dc:creator>
  <cp:lastModifiedBy>Murilo Silva Jr</cp:lastModifiedBy>
  <cp:revision>28</cp:revision>
  <dcterms:created xsi:type="dcterms:W3CDTF">2017-05-08T00:07:15Z</dcterms:created>
  <dcterms:modified xsi:type="dcterms:W3CDTF">2017-05-08T15:10:29Z</dcterms:modified>
</cp:coreProperties>
</file>