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9" r:id="rId3"/>
    <p:sldId id="265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5416"/>
  </p:normalViewPr>
  <p:slideViewPr>
    <p:cSldViewPr snapToGrid="0" snapToObjects="1">
      <p:cViewPr varScale="1">
        <p:scale>
          <a:sx n="81" d="100"/>
          <a:sy n="81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3F4E-324C-CD46-A1E4-BFE4E59CF12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8EF3-3A11-7C44-BE3E-6BEAA7F6B4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3890" y="-1072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21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3F4E-324C-CD46-A1E4-BFE4E59CF12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8EF3-3A11-7C44-BE3E-6BEAA7F6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3F4E-324C-CD46-A1E4-BFE4E59CF12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8EF3-3A11-7C44-BE3E-6BEAA7F6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1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3F4E-324C-CD46-A1E4-BFE4E59CF12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8EF3-3A11-7C44-BE3E-6BEAA7F6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5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3F4E-324C-CD46-A1E4-BFE4E59CF12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8EF3-3A11-7C44-BE3E-6BEAA7F6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5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3F4E-324C-CD46-A1E4-BFE4E59CF12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8EF3-3A11-7C44-BE3E-6BEAA7F6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1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3F4E-324C-CD46-A1E4-BFE4E59CF12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8EF3-3A11-7C44-BE3E-6BEAA7F6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6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3F4E-324C-CD46-A1E4-BFE4E59CF12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8EF3-3A11-7C44-BE3E-6BEAA7F6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2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3F4E-324C-CD46-A1E4-BFE4E59CF12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8EF3-3A11-7C44-BE3E-6BEAA7F6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1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3F4E-324C-CD46-A1E4-BFE4E59CF12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8EF3-3A11-7C44-BE3E-6BEAA7F6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3F4E-324C-CD46-A1E4-BFE4E59CF12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8EF3-3A11-7C44-BE3E-6BEAA7F6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3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13F4E-324C-CD46-A1E4-BFE4E59CF12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8EF3-3A11-7C44-BE3E-6BEAA7F6B4C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7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66062" y="5892974"/>
            <a:ext cx="2045311" cy="78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Nexa" charset="0"/>
                <a:ea typeface="Nexa" charset="0"/>
                <a:cs typeface="Nexa" charset="0"/>
              </a:rPr>
              <a:t>Fonte</a:t>
            </a:r>
            <a:r>
              <a:rPr lang="en-US" b="1" dirty="0" smtClean="0">
                <a:solidFill>
                  <a:schemeClr val="bg1"/>
                </a:solidFill>
                <a:latin typeface="Nexa" charset="0"/>
                <a:ea typeface="Nexa" charset="0"/>
                <a:cs typeface="Nexa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Nexa" charset="0"/>
                <a:ea typeface="Nexa" charset="0"/>
                <a:cs typeface="Nexa" charset="0"/>
              </a:rPr>
              <a:t>sebrae</a:t>
            </a:r>
            <a:endParaRPr lang="en-US" b="1" dirty="0">
              <a:solidFill>
                <a:schemeClr val="bg1"/>
              </a:solidFill>
              <a:latin typeface="Nexa" charset="0"/>
              <a:ea typeface="Nexa" charset="0"/>
              <a:cs typeface="Nex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9" y="2336242"/>
            <a:ext cx="11105322" cy="4096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64867" y="698219"/>
            <a:ext cx="77670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5400" b="1" dirty="0" err="1" smtClean="0">
                <a:solidFill>
                  <a:schemeClr val="bg1"/>
                </a:solidFill>
                <a:latin typeface="Nexa" charset="0"/>
                <a:ea typeface="Nexa" charset="0"/>
                <a:cs typeface="Nexa" charset="0"/>
              </a:rPr>
              <a:t>Mulheres</a:t>
            </a:r>
            <a:r>
              <a:rPr lang="en-US" sz="5400" b="1" dirty="0" smtClean="0">
                <a:solidFill>
                  <a:schemeClr val="bg1"/>
                </a:solidFill>
                <a:latin typeface="Nexa" charset="0"/>
                <a:ea typeface="Nexa" charset="0"/>
                <a:cs typeface="Nexa" charset="0"/>
              </a:rPr>
              <a:t> no </a:t>
            </a:r>
            <a:r>
              <a:rPr lang="en-US" sz="5400" b="1" dirty="0" err="1" smtClean="0">
                <a:solidFill>
                  <a:schemeClr val="bg1"/>
                </a:solidFill>
                <a:latin typeface="Nexa" charset="0"/>
                <a:ea typeface="Nexa" charset="0"/>
                <a:cs typeface="Nexa" charset="0"/>
              </a:rPr>
              <a:t>empreendendorismo</a:t>
            </a:r>
            <a:endParaRPr lang="en-US" sz="5400" b="1" dirty="0">
              <a:solidFill>
                <a:schemeClr val="bg1"/>
              </a:solidFill>
              <a:latin typeface="Nexa" charset="0"/>
              <a:ea typeface="Nexa" charset="0"/>
              <a:cs typeface="Nex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42" y="-105680"/>
            <a:ext cx="3657606" cy="69636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04881" y="2017984"/>
            <a:ext cx="4981903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320"/>
              </a:lnSpc>
            </a:pPr>
            <a:r>
              <a:rPr lang="en-US" sz="6600" b="1" dirty="0" smtClean="0">
                <a:solidFill>
                  <a:schemeClr val="bg1"/>
                </a:solidFill>
                <a:latin typeface="Nexa" charset="0"/>
                <a:ea typeface="Nexa" charset="0"/>
                <a:cs typeface="Nexa" charset="0"/>
              </a:rPr>
              <a:t>Para </a:t>
            </a:r>
            <a:r>
              <a:rPr lang="en-US" sz="6600" b="1" dirty="0" err="1" smtClean="0">
                <a:solidFill>
                  <a:schemeClr val="bg1"/>
                </a:solidFill>
                <a:latin typeface="Nexa" charset="0"/>
                <a:ea typeface="Nexa" charset="0"/>
                <a:cs typeface="Nexa" charset="0"/>
              </a:rPr>
              <a:t>toda</a:t>
            </a:r>
            <a:r>
              <a:rPr lang="en-US" sz="6600" b="1" dirty="0" smtClean="0">
                <a:solidFill>
                  <a:schemeClr val="bg1"/>
                </a:solidFill>
                <a:latin typeface="Nexa" charset="0"/>
                <a:ea typeface="Nexa" charset="0"/>
                <a:cs typeface="Nexa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latin typeface="Nexa" charset="0"/>
                <a:ea typeface="Nexa" charset="0"/>
                <a:cs typeface="Nexa" charset="0"/>
              </a:rPr>
              <a:t>mulher</a:t>
            </a:r>
            <a:r>
              <a:rPr lang="en-US" sz="6600" b="1" dirty="0" smtClean="0">
                <a:solidFill>
                  <a:schemeClr val="bg1"/>
                </a:solidFill>
                <a:latin typeface="Nexa" charset="0"/>
                <a:ea typeface="Nexa" charset="0"/>
                <a:cs typeface="Nexa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latin typeface="Nexa" charset="0"/>
                <a:ea typeface="Nexa" charset="0"/>
                <a:cs typeface="Nexa" charset="0"/>
              </a:rPr>
              <a:t>empreender</a:t>
            </a:r>
            <a:endParaRPr lang="en-US" sz="6600" b="1" dirty="0">
              <a:solidFill>
                <a:schemeClr val="bg1"/>
              </a:solidFill>
              <a:latin typeface="Nexa" charset="0"/>
              <a:ea typeface="Nexa" charset="0"/>
              <a:cs typeface="Nex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98" y="1466193"/>
            <a:ext cx="4698856" cy="4691716"/>
          </a:xfrm>
          <a:prstGeom prst="rect">
            <a:avLst/>
          </a:prstGeom>
          <a:effectLst>
            <a:outerShdw blurRad="190500" dist="50800" dir="5400000" sx="92000" sy="92000" algn="ctr" rotWithShape="0">
              <a:srgbClr val="7030A0">
                <a:alpha val="7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330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73320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6000" b="1" dirty="0" err="1" smtClean="0">
                <a:solidFill>
                  <a:schemeClr val="bg1"/>
                </a:solidFill>
                <a:latin typeface="Nexa Script" charset="0"/>
                <a:ea typeface="Nexa Script" charset="0"/>
                <a:cs typeface="Nexa Script" charset="0"/>
              </a:rPr>
              <a:t>Unir</a:t>
            </a:r>
            <a:r>
              <a:rPr lang="en-US" sz="6000" b="1" dirty="0" smtClean="0">
                <a:solidFill>
                  <a:schemeClr val="bg1"/>
                </a:solidFill>
                <a:latin typeface="Nexa Script" charset="0"/>
                <a:ea typeface="Nexa Script" charset="0"/>
                <a:cs typeface="Nexa Script" charset="0"/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  <a:latin typeface="Nexa Script" charset="0"/>
                <a:ea typeface="Nexa Script" charset="0"/>
                <a:cs typeface="Nexa Script" charset="0"/>
              </a:rPr>
              <a:t>mulheres</a:t>
            </a:r>
            <a:r>
              <a:rPr lang="en-US" sz="6000" b="1" dirty="0" smtClean="0">
                <a:solidFill>
                  <a:schemeClr val="bg1"/>
                </a:solidFill>
                <a:latin typeface="Nexa Script" charset="0"/>
                <a:ea typeface="Nexa Script" charset="0"/>
                <a:cs typeface="Nexa Script" charset="0"/>
              </a:rPr>
              <a:t>, </a:t>
            </a:r>
            <a:r>
              <a:rPr lang="en-US" sz="6000" b="1" dirty="0" err="1" smtClean="0">
                <a:solidFill>
                  <a:schemeClr val="bg1"/>
                </a:solidFill>
                <a:latin typeface="Nexa Script" charset="0"/>
                <a:ea typeface="Nexa Script" charset="0"/>
                <a:cs typeface="Nexa Script" charset="0"/>
              </a:rPr>
              <a:t>tecnologias</a:t>
            </a:r>
            <a:endParaRPr lang="en-US" sz="6000" b="1" dirty="0" smtClean="0">
              <a:solidFill>
                <a:schemeClr val="bg1"/>
              </a:solidFill>
              <a:latin typeface="Nexa Script" charset="0"/>
              <a:ea typeface="Nexa Script" charset="0"/>
              <a:cs typeface="Nexa Script" charset="0"/>
            </a:endParaRPr>
          </a:p>
          <a:p>
            <a:pPr algn="ctr">
              <a:lnSpc>
                <a:spcPts val="602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Nexa Script" charset="0"/>
                <a:ea typeface="Nexa Script" charset="0"/>
                <a:cs typeface="Nexa Script" charset="0"/>
              </a:rPr>
              <a:t>e </a:t>
            </a:r>
            <a:r>
              <a:rPr lang="en-US" sz="6000" b="1" dirty="0" err="1" smtClean="0">
                <a:solidFill>
                  <a:schemeClr val="bg1"/>
                </a:solidFill>
                <a:latin typeface="Nexa Script" charset="0"/>
                <a:ea typeface="Nexa Script" charset="0"/>
                <a:cs typeface="Nexa Script" charset="0"/>
              </a:rPr>
              <a:t>empreendedorismo</a:t>
            </a:r>
            <a:endParaRPr lang="en-US" sz="6000" b="1" dirty="0">
              <a:solidFill>
                <a:schemeClr val="bg1"/>
              </a:solidFill>
              <a:latin typeface="Nexa Script" charset="0"/>
              <a:ea typeface="Nexa Script" charset="0"/>
              <a:cs typeface="Nexa Scrip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1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29467" y="1436074"/>
            <a:ext cx="2521689" cy="5152516"/>
            <a:chOff x="1470912" y="595116"/>
            <a:chExt cx="2773858" cy="56677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912" y="595116"/>
              <a:ext cx="2773858" cy="566776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6202" y="1189502"/>
              <a:ext cx="2518598" cy="4479744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639391" y="1436074"/>
            <a:ext cx="2521689" cy="5152516"/>
            <a:chOff x="4645027" y="595116"/>
            <a:chExt cx="2773858" cy="566776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027" y="595116"/>
              <a:ext cx="2773858" cy="56677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898" y="1189502"/>
              <a:ext cx="2518597" cy="4479744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9266391" y="1436074"/>
            <a:ext cx="2521689" cy="5152516"/>
            <a:chOff x="7942126" y="595116"/>
            <a:chExt cx="2773858" cy="566776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2126" y="595116"/>
              <a:ext cx="2773858" cy="56677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719" y="1189502"/>
              <a:ext cx="2518597" cy="447974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542049" y="360288"/>
            <a:ext cx="4981903" cy="1028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320"/>
              </a:lnSpc>
            </a:pPr>
            <a:r>
              <a:rPr lang="en-US" sz="6600" b="1" dirty="0" smtClean="0">
                <a:solidFill>
                  <a:schemeClr val="bg1"/>
                </a:solidFill>
                <a:latin typeface="Nexa" charset="0"/>
                <a:ea typeface="Nexa" charset="0"/>
                <a:cs typeface="Nexa" charset="0"/>
              </a:rPr>
              <a:t>A </a:t>
            </a:r>
            <a:r>
              <a:rPr lang="en-US" sz="6600" b="1" dirty="0" err="1" smtClean="0">
                <a:solidFill>
                  <a:schemeClr val="bg1"/>
                </a:solidFill>
                <a:latin typeface="Nexa" charset="0"/>
                <a:ea typeface="Nexa" charset="0"/>
                <a:cs typeface="Nexa" charset="0"/>
              </a:rPr>
              <a:t>soluçãos</a:t>
            </a:r>
            <a:endParaRPr lang="en-US" sz="6600" b="1" dirty="0">
              <a:solidFill>
                <a:schemeClr val="bg1"/>
              </a:solidFill>
              <a:latin typeface="Nexa" charset="0"/>
              <a:ea typeface="Nexa" charset="0"/>
              <a:cs typeface="Nex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92949" y="1436074"/>
            <a:ext cx="2521689" cy="5152516"/>
            <a:chOff x="6492949" y="1436074"/>
            <a:chExt cx="2521689" cy="515251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949" y="1436074"/>
              <a:ext cx="2521689" cy="5152516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9177" y="1976426"/>
              <a:ext cx="2292575" cy="4077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06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17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Nexa</vt:lpstr>
      <vt:lpstr>Nexa Script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2018-08-26T12:17:02Z</dcterms:created>
  <dcterms:modified xsi:type="dcterms:W3CDTF">2018-08-26T15:52:39Z</dcterms:modified>
</cp:coreProperties>
</file>