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8150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92051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8807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06F2E7-6A84-580E-A24F-B4EEA49AB99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5585853" name=""/>
          <p:cNvGrpSpPr/>
          <p:nvPr/>
        </p:nvGrpSpPr>
        <p:grpSpPr bwMode="auto">
          <a:xfrm flipH="0" flipV="0">
            <a:off x="1313793" y="1137743"/>
            <a:ext cx="7853197" cy="7933997"/>
            <a:chOff x="0" y="0"/>
            <a:chExt cx="7853197" cy="7933997"/>
          </a:xfrm>
        </p:grpSpPr>
        <p:pic>
          <p:nvPicPr>
            <p:cNvPr id="1972180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11824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82704864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627586" y="11824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67029719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5243347" y="0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220413438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2639410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172691688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2615761" y="2627586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902625968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5243347" y="2627586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528600978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5266997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604404082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2615761" y="5255173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  <p:pic>
          <p:nvPicPr>
            <p:cNvPr id="1440662776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5231523" y="5243348"/>
              <a:ext cx="2609849" cy="2666999"/>
            </a:xfrm>
            <a:prstGeom prst="rect">
              <a:avLst/>
            </a:prstGeom>
            <a:ln w="57150">
              <a:noFill/>
              <a:prstDash val="solid"/>
            </a:ln>
          </p:spPr>
        </p:pic>
      </p:grpSp>
      <p:pic>
        <p:nvPicPr>
          <p:cNvPr id="164839415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765330" y="3765330"/>
            <a:ext cx="2657474" cy="2666999"/>
          </a:xfrm>
          <a:prstGeom prst="roundRect">
            <a:avLst>
              <a:gd name="adj" fmla="val 16667"/>
            </a:avLst>
          </a:prstGeom>
          <a:ln w="57150">
            <a:solidFill>
              <a:schemeClr val="bg1"/>
            </a:solidFill>
            <a:prstDash val="solid"/>
          </a:ln>
        </p:spPr>
      </p:pic>
      <p:cxnSp>
        <p:nvCxnSpPr>
          <p:cNvPr id="1202804917" name=""/>
          <p:cNvCxnSpPr>
            <a:cxnSpLocks/>
          </p:cNvCxnSpPr>
          <p:nvPr/>
        </p:nvCxnSpPr>
        <p:spPr bwMode="auto">
          <a:xfrm rot="0" flipH="0" flipV="0">
            <a:off x="604999" y="9455295"/>
            <a:ext cx="9215601" cy="5328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134368" name=""/>
          <p:cNvCxnSpPr>
            <a:cxnSpLocks/>
          </p:cNvCxnSpPr>
          <p:nvPr/>
        </p:nvCxnSpPr>
        <p:spPr bwMode="auto">
          <a:xfrm rot="10799956" flipH="0" flipV="0">
            <a:off x="773151" y="1478016"/>
            <a:ext cx="0" cy="8204699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827080" name=""/>
          <p:cNvSpPr/>
          <p:nvPr/>
        </p:nvSpPr>
        <p:spPr bwMode="auto">
          <a:xfrm flipH="0" flipV="0">
            <a:off x="25437" y="0"/>
            <a:ext cx="10247581" cy="10286995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509647641" name=""/>
          <p:cNvCxnSpPr>
            <a:cxnSpLocks/>
          </p:cNvCxnSpPr>
          <p:nvPr/>
        </p:nvCxnSpPr>
        <p:spPr bwMode="auto">
          <a:xfrm rot="0" flipH="0" flipV="1">
            <a:off x="1054396" y="558361"/>
            <a:ext cx="8638189" cy="8572500"/>
          </a:xfrm>
          <a:prstGeom prst="line">
            <a:avLst/>
          </a:prstGeom>
          <a:ln w="76199" cap="flat" cmpd="sng" algn="ctr">
            <a:solidFill>
              <a:schemeClr val="bg1"/>
            </a:solidFill>
            <a:prstDash val="solid"/>
            <a:tailEnd type="stealth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997071" name=""/>
          <p:cNvCxnSpPr>
            <a:cxnSpLocks/>
          </p:cNvCxnSpPr>
          <p:nvPr/>
        </p:nvCxnSpPr>
        <p:spPr bwMode="auto">
          <a:xfrm flipH="0" flipV="0">
            <a:off x="2266291" y="9360775"/>
            <a:ext cx="0" cy="295602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94353" name=""/>
          <p:cNvCxnSpPr>
            <a:cxnSpLocks/>
          </p:cNvCxnSpPr>
          <p:nvPr/>
        </p:nvCxnSpPr>
        <p:spPr bwMode="auto">
          <a:xfrm flipH="0" flipV="0">
            <a:off x="3732485" y="9348950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322770" name=""/>
          <p:cNvCxnSpPr>
            <a:cxnSpLocks/>
          </p:cNvCxnSpPr>
          <p:nvPr/>
        </p:nvCxnSpPr>
        <p:spPr bwMode="auto">
          <a:xfrm flipH="0" flipV="0">
            <a:off x="5210502" y="9348950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0764046" name=""/>
          <p:cNvCxnSpPr>
            <a:cxnSpLocks/>
          </p:cNvCxnSpPr>
          <p:nvPr/>
        </p:nvCxnSpPr>
        <p:spPr bwMode="auto">
          <a:xfrm flipH="0" flipV="0">
            <a:off x="6688519" y="9348950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872969" name=""/>
          <p:cNvCxnSpPr>
            <a:cxnSpLocks/>
          </p:cNvCxnSpPr>
          <p:nvPr/>
        </p:nvCxnSpPr>
        <p:spPr bwMode="auto">
          <a:xfrm flipH="0" flipV="0">
            <a:off x="8166537" y="9348950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583275" name=""/>
          <p:cNvCxnSpPr>
            <a:cxnSpLocks/>
          </p:cNvCxnSpPr>
          <p:nvPr/>
        </p:nvCxnSpPr>
        <p:spPr bwMode="auto">
          <a:xfrm flipH="0" flipV="0">
            <a:off x="9480329" y="9348950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149987" name=""/>
          <p:cNvSpPr txBox="1"/>
          <p:nvPr/>
        </p:nvSpPr>
        <p:spPr bwMode="auto">
          <a:xfrm flipH="0" flipV="0">
            <a:off x="2398773" y="3230916"/>
            <a:ext cx="5668277" cy="3532226"/>
          </a:xfrm>
          <a:prstGeom prst="roundRect">
            <a:avLst>
              <a:gd name="adj" fmla="val 7182"/>
            </a:avLst>
          </a:prstGeom>
          <a:solidFill>
            <a:srgbClr val="362B42"/>
          </a:solidFill>
          <a:ln w="57150">
            <a:solidFill>
              <a:schemeClr val="bg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 b="1">
                <a:solidFill>
                  <a:schemeClr val="bg1"/>
                </a:solidFill>
                <a:latin typeface="Agave"/>
                <a:cs typeface="Agave"/>
              </a:rPr>
              <a:t>The Health</a:t>
            </a:r>
            <a:endParaRPr sz="7200" b="1">
              <a:solidFill>
                <a:schemeClr val="bg1"/>
              </a:solidFill>
              <a:latin typeface="Agave"/>
              <a:cs typeface="Agave"/>
            </a:endParaRPr>
          </a:p>
          <a:p>
            <a:pPr algn="ctr">
              <a:defRPr/>
            </a:pPr>
            <a:r>
              <a:rPr sz="7200" b="1">
                <a:solidFill>
                  <a:schemeClr val="bg1"/>
                </a:solidFill>
                <a:latin typeface="Agave"/>
                <a:cs typeface="Agave"/>
              </a:rPr>
              <a:t>Message</a:t>
            </a:r>
            <a:endParaRPr sz="7200" b="1">
              <a:solidFill>
                <a:schemeClr val="bg1"/>
              </a:solidFill>
              <a:latin typeface="Agave"/>
              <a:cs typeface="Agave"/>
            </a:endParaRPr>
          </a:p>
          <a:p>
            <a:pPr algn="ctr">
              <a:defRPr/>
            </a:pPr>
            <a:r>
              <a:rPr sz="7200" b="1">
                <a:solidFill>
                  <a:schemeClr val="bg1"/>
                </a:solidFill>
                <a:latin typeface="Agave"/>
                <a:cs typeface="Agave"/>
              </a:rPr>
              <a:t>Works! </a:t>
            </a:r>
            <a:endParaRPr sz="7200" b="1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23869550" name=""/>
          <p:cNvSpPr txBox="1"/>
          <p:nvPr/>
        </p:nvSpPr>
        <p:spPr bwMode="auto">
          <a:xfrm flipH="0" flipV="0">
            <a:off x="1565829" y="6673141"/>
            <a:ext cx="7287054" cy="636732"/>
          </a:xfrm>
          <a:prstGeom prst="roundRect">
            <a:avLst>
              <a:gd name="adj" fmla="val 7182"/>
            </a:avLst>
          </a:prstGeom>
          <a:solidFill>
            <a:srgbClr val="362B42"/>
          </a:solidFill>
          <a:ln w="57150">
            <a:solidFill>
              <a:schemeClr val="bg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400" b="1">
                <a:solidFill>
                  <a:schemeClr val="bg1"/>
                </a:solidFill>
                <a:latin typeface="Agave"/>
                <a:cs typeface="Agave"/>
              </a:rPr>
              <a:t>Recent Research &amp; Ellen G. White</a:t>
            </a:r>
            <a:endParaRPr sz="3400" b="1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736900665" name=""/>
          <p:cNvCxnSpPr>
            <a:cxnSpLocks/>
          </p:cNvCxnSpPr>
          <p:nvPr/>
        </p:nvCxnSpPr>
        <p:spPr bwMode="auto">
          <a:xfrm rot="16199934" flipH="0" flipV="0">
            <a:off x="776450" y="8199381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390035" name=""/>
          <p:cNvCxnSpPr>
            <a:cxnSpLocks/>
          </p:cNvCxnSpPr>
          <p:nvPr/>
        </p:nvCxnSpPr>
        <p:spPr bwMode="auto">
          <a:xfrm rot="16199934" flipH="0" flipV="0">
            <a:off x="764625" y="7037987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003757" name=""/>
          <p:cNvCxnSpPr>
            <a:cxnSpLocks/>
          </p:cNvCxnSpPr>
          <p:nvPr/>
        </p:nvCxnSpPr>
        <p:spPr bwMode="auto">
          <a:xfrm rot="16199934" flipH="0" flipV="0">
            <a:off x="764625" y="5888418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124764" name=""/>
          <p:cNvCxnSpPr>
            <a:cxnSpLocks/>
          </p:cNvCxnSpPr>
          <p:nvPr/>
        </p:nvCxnSpPr>
        <p:spPr bwMode="auto">
          <a:xfrm rot="16199934" flipH="0" flipV="0">
            <a:off x="764625" y="4738849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396457" name=""/>
          <p:cNvCxnSpPr>
            <a:cxnSpLocks/>
          </p:cNvCxnSpPr>
          <p:nvPr/>
        </p:nvCxnSpPr>
        <p:spPr bwMode="auto">
          <a:xfrm rot="16199934" flipH="0" flipV="0">
            <a:off x="752801" y="3577455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00734" name=""/>
          <p:cNvCxnSpPr>
            <a:cxnSpLocks/>
          </p:cNvCxnSpPr>
          <p:nvPr/>
        </p:nvCxnSpPr>
        <p:spPr bwMode="auto">
          <a:xfrm rot="16199934" flipH="0" flipV="0">
            <a:off x="752801" y="2427886"/>
            <a:ext cx="0" cy="29560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678645" name=""/>
          <p:cNvSpPr/>
          <p:nvPr/>
        </p:nvSpPr>
        <p:spPr bwMode="auto">
          <a:xfrm flipH="0" flipV="0">
            <a:off x="1218620" y="1215258"/>
            <a:ext cx="7981292" cy="7915603"/>
          </a:xfrm>
          <a:prstGeom prst="roundRect">
            <a:avLst>
              <a:gd name="adj" fmla="val 2978"/>
            </a:avLst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16</cp:revision>
  <dcterms:created xsi:type="dcterms:W3CDTF">2006-08-16T00:00:00Z</dcterms:created>
  <dcterms:modified xsi:type="dcterms:W3CDTF">2024-09-05T07:50:42Z</dcterms:modified>
  <cp:category/>
  <cp:contentStatus/>
  <cp:version/>
</cp:coreProperties>
</file>