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752595" y="1619247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1" y="2160216"/>
            <a:ext cx="8349148" cy="6609352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3583447" y="3383016"/>
            <a:ext cx="540380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person eating too many carbs</a:t>
            </a:r>
            <a:endParaRPr sz="28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2100924" y="622342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838163" y="5632885"/>
            <a:ext cx="39826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  <a:latin typeface="Agave"/>
                <a:cs typeface="Agave"/>
              </a:rPr>
              <a:t>recommended daily</a:t>
            </a:r>
            <a:endParaRPr sz="2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sz="2800">
                <a:solidFill>
                  <a:schemeClr val="bg1"/>
                </a:solidFill>
                <a:latin typeface="Agave"/>
                <a:cs typeface="Agave"/>
              </a:rPr>
              <a:t>allowance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5" y="8844087"/>
            <a:ext cx="8278349" cy="34711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127600" y="9015950"/>
            <a:ext cx="515820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Agave"/>
                <a:ea typeface="Agave"/>
                <a:cs typeface="Agave"/>
              </a:rPr>
              <a:t>Carbohydrates Eaten Per Day</a:t>
            </a:r>
            <a:endParaRPr sz="26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3" y="1906132"/>
            <a:ext cx="0" cy="6361203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0" y="3092886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934248" y="4657685"/>
            <a:ext cx="5472629" cy="42707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Cardiovascular Disease (CVD)</a:t>
            </a:r>
            <a:endParaRPr sz="22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23228420" name="TextBox 6"/>
          <p:cNvSpPr txBox="1"/>
          <p:nvPr/>
        </p:nvSpPr>
        <p:spPr bwMode="auto">
          <a:xfrm rot="0" flipH="0" flipV="0">
            <a:off x="588550" y="327682"/>
            <a:ext cx="9280409" cy="1219559"/>
          </a:xfrm>
          <a:prstGeom prst="rect">
            <a:avLst/>
          </a:prstGeom>
          <a:ln w="28575">
            <a:noFill/>
            <a:prstDash val="solid"/>
          </a:ln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Carbs Increase Your Glycemic Load &amp; Cardiovascular Risk</a:t>
            </a:r>
            <a:endParaRPr sz="40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271627915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014230361" name=""/>
          <p:cNvCxnSpPr>
            <a:cxnSpLocks/>
          </p:cNvCxnSpPr>
          <p:nvPr/>
        </p:nvCxnSpPr>
        <p:spPr bwMode="auto">
          <a:xfrm flipH="0" flipV="0">
            <a:off x="13612" y="9578864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728807" name=""/>
          <p:cNvCxnSpPr>
            <a:cxnSpLocks/>
          </p:cNvCxnSpPr>
          <p:nvPr/>
        </p:nvCxnSpPr>
        <p:spPr bwMode="auto">
          <a:xfrm flipH="0" flipV="0">
            <a:off x="1786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290992" name="TextBox 6"/>
          <p:cNvSpPr txBox="1"/>
          <p:nvPr/>
        </p:nvSpPr>
        <p:spPr bwMode="auto">
          <a:xfrm rot="0" flipH="0" flipV="0">
            <a:off x="173056" y="9377742"/>
            <a:ext cx="459388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1218620" y="1456629"/>
            <a:ext cx="7696849" cy="682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Glycemic Load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means how quickly a food increases your blood sugar.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carbs like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added sugar, candy, white flour, white rice and breakfast meal and drinks with added sugar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a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higher glycemic load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than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natural foods like fruits and whole foods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Liu et al, 2000, American Journal of Clinical Nutrition, 71(6), 1455–1461.</a:t>
            </a:r>
            <a:endParaRPr sz="26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904936249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6666768" name="TextBox 6"/>
          <p:cNvSpPr txBox="1"/>
          <p:nvPr/>
        </p:nvSpPr>
        <p:spPr bwMode="auto">
          <a:xfrm rot="0" flipH="0" flipV="0">
            <a:off x="8875236" y="9443439"/>
            <a:ext cx="12642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2133306795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519770" name="TextBox 6"/>
          <p:cNvSpPr txBox="1"/>
          <p:nvPr/>
        </p:nvSpPr>
        <p:spPr bwMode="auto">
          <a:xfrm rot="0" flipH="0" flipV="0">
            <a:off x="173056" y="9377742"/>
            <a:ext cx="459388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784645952" name=""/>
          <p:cNvSpPr txBox="1"/>
          <p:nvPr/>
        </p:nvSpPr>
        <p:spPr bwMode="auto">
          <a:xfrm flipH="0" flipV="0">
            <a:off x="3517758" y="155342"/>
            <a:ext cx="655617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Scientific Research - 2000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883301526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099" y="1377131"/>
            <a:ext cx="8276909" cy="6980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“Grains, fruits, nuts, and vegetables constitute the diet chosen for us by our Creator. These foods, prepared in as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simple and natural a manner as possible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are the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most healthful and nourishing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.”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“They impart a strength, a power of endurance, and a vigor of intellect that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are not afforded by a more complex and stimulating diet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...”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Ministry of Healing, 296, Ellen G. White</a:t>
            </a:r>
            <a:endParaRPr lang="en-US"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45068306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531857756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163395" name="TextBox 6"/>
          <p:cNvSpPr txBox="1"/>
          <p:nvPr/>
        </p:nvSpPr>
        <p:spPr bwMode="auto">
          <a:xfrm rot="0" flipH="0" flipV="0">
            <a:off x="173056" y="9377742"/>
            <a:ext cx="459388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44486863" name=""/>
          <p:cNvSpPr txBox="1"/>
          <p:nvPr/>
        </p:nvSpPr>
        <p:spPr bwMode="auto">
          <a:xfrm flipH="0" flipV="0">
            <a:off x="3517758" y="155342"/>
            <a:ext cx="654825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Ellen G. White - 1905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039850863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15</cp:revision>
  <dcterms:created xsi:type="dcterms:W3CDTF">2006-08-16T00:00:00Z</dcterms:created>
  <dcterms:modified xsi:type="dcterms:W3CDTF">2024-09-01T19:44:12Z</dcterms:modified>
  <cp:category/>
  <cp:contentStatus/>
  <cp:version/>
</cp:coreProperties>
</file>