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81143" y="2460077"/>
            <a:ext cx="9417835" cy="5438446"/>
          </a:xfrm>
          <a:prstGeom prst="roundRect">
            <a:avLst>
              <a:gd name="adj" fmla="val 1160"/>
            </a:avLst>
          </a:prstGeom>
        </p:spPr>
      </p:pic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3564000" y="8228224"/>
            <a:ext cx="5753275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562348" y="8382701"/>
            <a:ext cx="51556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Agave"/>
                <a:ea typeface="Agave"/>
                <a:cs typeface="Agave"/>
              </a:rPr>
              <a:t>Prevalence of Type 2 diabetes</a:t>
            </a:r>
            <a:endParaRPr sz="26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730009929" name="TextBox 6"/>
          <p:cNvSpPr txBox="1"/>
          <p:nvPr/>
        </p:nvSpPr>
        <p:spPr bwMode="auto">
          <a:xfrm rot="0" flipH="0" flipV="0">
            <a:off x="3984579" y="2956648"/>
            <a:ext cx="5428544" cy="54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🌿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🧀  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🐟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🍖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🥩</a:t>
            </a:r>
            <a:endParaRPr sz="2200" b="1">
              <a:solidFill>
                <a:srgbClr val="26233A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200676914" name="TextBox 6"/>
          <p:cNvSpPr txBox="1"/>
          <p:nvPr/>
        </p:nvSpPr>
        <p:spPr bwMode="auto">
          <a:xfrm rot="0" flipH="0" flipV="0">
            <a:off x="3991640" y="3880489"/>
            <a:ext cx="4511538" cy="54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🌿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🧀  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🐟 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🍖</a:t>
            </a:r>
            <a:endParaRPr sz="2200" b="1">
              <a:solidFill>
                <a:srgbClr val="26233A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437785497" name="TextBox 6"/>
          <p:cNvSpPr txBox="1"/>
          <p:nvPr/>
        </p:nvSpPr>
        <p:spPr bwMode="auto">
          <a:xfrm rot="0" flipH="0" flipV="0">
            <a:off x="3932109" y="4797270"/>
            <a:ext cx="3320859" cy="54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🌿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🧀  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🐟</a:t>
            </a:r>
            <a:endParaRPr sz="2200" b="1">
              <a:solidFill>
                <a:srgbClr val="26233A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93539498" name="TextBox 6"/>
          <p:cNvSpPr txBox="1"/>
          <p:nvPr/>
        </p:nvSpPr>
        <p:spPr bwMode="auto">
          <a:xfrm rot="0" flipH="0" flipV="0">
            <a:off x="3894012" y="5675950"/>
            <a:ext cx="3320859" cy="54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🌿</a:t>
            </a: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  🧀</a:t>
            </a:r>
            <a:endParaRPr sz="2200" b="1">
              <a:solidFill>
                <a:srgbClr val="26233A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70580216" name="TextBox 6"/>
          <p:cNvSpPr txBox="1"/>
          <p:nvPr/>
        </p:nvSpPr>
        <p:spPr bwMode="auto">
          <a:xfrm rot="0" flipH="0" flipV="0">
            <a:off x="3855908" y="6614163"/>
            <a:ext cx="3319059" cy="54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1" i="0" u="none" strike="noStrike" cap="none" spc="0">
                <a:solidFill>
                  <a:srgbClr val="26233A"/>
                </a:solidFill>
                <a:latin typeface="Agave"/>
                <a:ea typeface="Agave"/>
                <a:cs typeface="Agave"/>
              </a:rPr>
              <a:t>🌿</a:t>
            </a:r>
            <a:endParaRPr sz="2200" b="1">
              <a:solidFill>
                <a:srgbClr val="26233A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7262046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30394974" name="TextBox 6"/>
          <p:cNvSpPr txBox="1"/>
          <p:nvPr/>
        </p:nvSpPr>
        <p:spPr bwMode="auto">
          <a:xfrm rot="0" flipH="0" flipV="0">
            <a:off x="588549" y="163458"/>
            <a:ext cx="9359968" cy="1219559"/>
          </a:xfrm>
          <a:prstGeom prst="rect">
            <a:avLst/>
          </a:prstGeom>
          <a:ln w="28575">
            <a:noFill/>
            <a:prstDash val="solid"/>
          </a:ln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Consuming Animal Products Linked to Higher Prevalence of Type 2 Diabetes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83369652" name="TextBox 6"/>
          <p:cNvSpPr txBox="1"/>
          <p:nvPr/>
        </p:nvSpPr>
        <p:spPr bwMode="auto">
          <a:xfrm rot="0" flipH="0" flipV="0">
            <a:off x="8875236" y="9443439"/>
            <a:ext cx="126213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875081650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950153" name=""/>
          <p:cNvCxnSpPr>
            <a:cxnSpLocks/>
          </p:cNvCxnSpPr>
          <p:nvPr/>
        </p:nvCxnSpPr>
        <p:spPr bwMode="auto">
          <a:xfrm flipH="0" flipV="0">
            <a:off x="1786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0746128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526966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7002151" name=""/>
          <p:cNvSpPr txBox="1"/>
          <p:nvPr/>
        </p:nvSpPr>
        <p:spPr bwMode="auto">
          <a:xfrm flipH="0" flipV="0">
            <a:off x="1218619" y="1128180"/>
            <a:ext cx="7702967" cy="7650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Meat consumption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consistently associated with diabetes risk.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Recently published findings from the Chicago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Western Electric Study indicated an association between animal protein intake and obesity.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A diet eliminating meat was shown to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0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improve insulin sensitivity, compared with a more conventional diabetic diet</a:t>
            </a:r>
            <a:endParaRPr sz="3600" b="0" i="0" u="none" strike="noStrike" cap="none" spc="0">
              <a:solidFill>
                <a:srgbClr val="7EA30D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Barnard et al, Nutrients 2014, 6, 897-910</a:t>
            </a:r>
            <a:endParaRPr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503462415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774856396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372528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286658237" name=""/>
          <p:cNvSpPr txBox="1"/>
          <p:nvPr/>
        </p:nvSpPr>
        <p:spPr bwMode="auto">
          <a:xfrm flipH="0" flipV="0">
            <a:off x="3517758" y="155342"/>
            <a:ext cx="655833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- 2014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007618518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24802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38471948" name=""/>
          <p:cNvSpPr txBox="1"/>
          <p:nvPr/>
        </p:nvSpPr>
        <p:spPr bwMode="auto">
          <a:xfrm flipH="0" flipV="0">
            <a:off x="1218619" y="1128179"/>
            <a:ext cx="7711967" cy="7650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When flesh is discarded, its place should be supplied with a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variety of grains, nuts, vegetables, and fruits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None should be urged to make the change abruptly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....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With care and skill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dishes may be prepared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that will be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both nutritious and appetizing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of Healing, 316, [1905]</a:t>
            </a:r>
            <a:endParaRPr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980408499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366337672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444890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78169845" name=""/>
          <p:cNvSpPr txBox="1"/>
          <p:nvPr/>
        </p:nvSpPr>
        <p:spPr bwMode="auto">
          <a:xfrm flipH="0" flipV="0">
            <a:off x="3517758" y="155342"/>
            <a:ext cx="654825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- 1905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604935964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18</cp:revision>
  <dcterms:created xsi:type="dcterms:W3CDTF">2006-08-16T00:00:00Z</dcterms:created>
  <dcterms:modified xsi:type="dcterms:W3CDTF">2024-09-01T19:43:50Z</dcterms:modified>
  <cp:category/>
  <cp:contentStatus/>
  <cp:version/>
</cp:coreProperties>
</file>