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8"/>
            <a:ext cx="387865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when eating 1 serving of meat per 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1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49" y="8267337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1" y="8267337"/>
            <a:ext cx="216089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8" y="8255511"/>
            <a:ext cx="21601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38" y="8243686"/>
            <a:ext cx="21605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2"/>
            <a:ext cx="2162695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7" y="8220035"/>
            <a:ext cx="2162335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89" flipH="1" flipV="0">
            <a:off x="928800" y="8222400"/>
            <a:ext cx="7947292" cy="33995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484996" y="8794854"/>
            <a:ext cx="488602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400" b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07314422" name="TextBox 6"/>
          <p:cNvSpPr txBox="1"/>
          <p:nvPr/>
        </p:nvSpPr>
        <p:spPr bwMode="auto">
          <a:xfrm rot="0" flipH="0" flipV="0">
            <a:off x="529526" y="163459"/>
            <a:ext cx="9426898" cy="12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 and Seeds are Protective Against Cardiovascular Disease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258678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1067926" name="TextBox 6"/>
          <p:cNvSpPr txBox="1"/>
          <p:nvPr/>
        </p:nvSpPr>
        <p:spPr bwMode="auto">
          <a:xfrm rot="0" flipH="0" flipV="0">
            <a:off x="8875236" y="9443439"/>
            <a:ext cx="126213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856632730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047488" name=""/>
          <p:cNvCxnSpPr>
            <a:cxnSpLocks/>
          </p:cNvCxnSpPr>
          <p:nvPr/>
        </p:nvCxnSpPr>
        <p:spPr bwMode="auto">
          <a:xfrm flipH="0" flipV="0">
            <a:off x="1786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761875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333852" name=""/>
          <p:cNvSpPr txBox="1"/>
          <p:nvPr/>
        </p:nvSpPr>
        <p:spPr bwMode="auto">
          <a:xfrm flipH="0" flipV="0">
            <a:off x="970763" y="1159416"/>
            <a:ext cx="8601631" cy="6309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36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protein from meat increased risk of cardiovascular disease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These associations were not influenced by other characteristics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the diet, like being vegetarian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396762276" name=""/>
          <p:cNvSpPr/>
          <p:nvPr/>
        </p:nvSpPr>
        <p:spPr bwMode="auto">
          <a:xfrm flipH="0" flipV="0">
            <a:off x="25440" y="0"/>
            <a:ext cx="10247584" cy="1028699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25836504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139868621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438467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87272214" name=""/>
          <p:cNvSpPr txBox="1"/>
          <p:nvPr/>
        </p:nvSpPr>
        <p:spPr bwMode="auto">
          <a:xfrm flipH="0" flipV="0">
            <a:off x="3517758" y="155342"/>
            <a:ext cx="655617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- 2018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659315727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00248" name=""/>
          <p:cNvSpPr txBox="1"/>
          <p:nvPr/>
        </p:nvSpPr>
        <p:spPr bwMode="auto">
          <a:xfrm flipH="0" flipV="0">
            <a:off x="1004098" y="1212907"/>
            <a:ext cx="8322269" cy="6553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Cancers, tumors, and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pulmonary disease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largely caused by meat eating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1" u="none" strike="noStrike" cap="none" spc="0">
              <a:solidFill>
                <a:srgbClr val="EB6F92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Nuts and nut foods are coming largely into use to take the place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of flesh meats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With nuts may be combined grains, fruits, and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some roots, to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make foods that are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healthful and nourishin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</a:t>
            </a: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Healing, 297, 298, 1905</a:t>
            </a:r>
            <a:endParaRPr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2123882470" name=""/>
          <p:cNvSpPr/>
          <p:nvPr/>
        </p:nvSpPr>
        <p:spPr bwMode="auto">
          <a:xfrm flipH="0" flipV="0">
            <a:off x="25440" y="0"/>
            <a:ext cx="10247584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5935553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287694160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704983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706965730" name=""/>
          <p:cNvSpPr txBox="1"/>
          <p:nvPr/>
        </p:nvSpPr>
        <p:spPr bwMode="auto">
          <a:xfrm flipH="0" flipV="0">
            <a:off x="3517758" y="155342"/>
            <a:ext cx="654969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- 1905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733101035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15</cp:revision>
  <dcterms:created xsi:type="dcterms:W3CDTF">2006-08-16T00:00:00Z</dcterms:created>
  <dcterms:modified xsi:type="dcterms:W3CDTF">2024-09-01T19:43:26Z</dcterms:modified>
  <cp:category/>
  <cp:contentStatus/>
  <cp:version/>
</cp:coreProperties>
</file>