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32136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82238" y="1783472"/>
            <a:ext cx="9180706" cy="7659966"/>
          </a:xfrm>
          <a:prstGeom prst="roundRect">
            <a:avLst>
              <a:gd name="adj" fmla="val 1160"/>
            </a:avLst>
          </a:prstGeom>
        </p:spPr>
      </p:pic>
      <p:sp>
        <p:nvSpPr>
          <p:cNvPr id="580747044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8232528" name="TextBox 6"/>
          <p:cNvSpPr txBox="1"/>
          <p:nvPr/>
        </p:nvSpPr>
        <p:spPr bwMode="auto">
          <a:xfrm rot="0" flipH="0" flipV="0">
            <a:off x="8875236" y="9443439"/>
            <a:ext cx="126249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646113097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5330350" name="TextBox 6"/>
          <p:cNvSpPr txBox="1"/>
          <p:nvPr/>
        </p:nvSpPr>
        <p:spPr bwMode="auto">
          <a:xfrm rot="0" flipH="0" flipV="0">
            <a:off x="529525" y="163459"/>
            <a:ext cx="9452097" cy="121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Educated Mothers Have Children with Lower Malaria Infection Rates</a:t>
            </a:r>
            <a:endParaRPr sz="40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499171966" name=""/>
          <p:cNvCxnSpPr>
            <a:cxnSpLocks/>
          </p:cNvCxnSpPr>
          <p:nvPr/>
        </p:nvCxnSpPr>
        <p:spPr bwMode="auto">
          <a:xfrm flipH="0" flipV="0">
            <a:off x="1787" y="1520056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50685" name=""/>
          <p:cNvCxnSpPr>
            <a:cxnSpLocks/>
          </p:cNvCxnSpPr>
          <p:nvPr/>
        </p:nvCxnSpPr>
        <p:spPr bwMode="auto">
          <a:xfrm rot="0" flipH="0" flipV="1">
            <a:off x="1955150" y="7650702"/>
            <a:ext cx="7707794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490745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975340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03045166" name="TextBox 6"/>
          <p:cNvSpPr txBox="1"/>
          <p:nvPr/>
        </p:nvSpPr>
        <p:spPr bwMode="auto">
          <a:xfrm rot="0" flipH="0" flipV="0">
            <a:off x="8875236" y="9443439"/>
            <a:ext cx="126321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313382190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892094" name=""/>
          <p:cNvSpPr txBox="1"/>
          <p:nvPr/>
        </p:nvSpPr>
        <p:spPr bwMode="auto">
          <a:xfrm flipH="0" flipV="0">
            <a:off x="970763" y="1159416"/>
            <a:ext cx="8608470" cy="9723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Children with mothers whose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education level was beyond primary school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were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4.7% less likely to be malaria-positive</a:t>
            </a: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Previous studies have documented that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maternal education improves health-related knowledge and increases mothers’ receptiveness to</a:t>
            </a:r>
            <a:endParaRPr sz="3600" b="0" i="0" u="none" strike="noStrike" cap="none" spc="0">
              <a:solidFill>
                <a:srgbClr val="92D050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health messages... </a:t>
            </a:r>
            <a:endParaRPr sz="3600" b="0" i="0" u="none" strike="noStrike" cap="none" spc="0">
              <a:solidFill>
                <a:srgbClr val="92D050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Njau et al, Am. J. Trop. Med. Hyg., 91(3), 2014, pp. 509–519</a:t>
            </a: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864522304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982836868" name=""/>
          <p:cNvSpPr txBox="1"/>
          <p:nvPr/>
        </p:nvSpPr>
        <p:spPr bwMode="auto">
          <a:xfrm flipH="0" flipV="0">
            <a:off x="3517758" y="155342"/>
            <a:ext cx="655761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Scientific Research - 2014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943181263" name=""/>
          <p:cNvCxnSpPr>
            <a:cxnSpLocks/>
          </p:cNvCxnSpPr>
          <p:nvPr/>
        </p:nvCxnSpPr>
        <p:spPr bwMode="auto">
          <a:xfrm flipH="0" flipV="0">
            <a:off x="1785" y="698934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66181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71054056" name="TextBox 6"/>
          <p:cNvSpPr txBox="1"/>
          <p:nvPr/>
        </p:nvSpPr>
        <p:spPr bwMode="auto">
          <a:xfrm rot="0" flipH="0" flipV="0">
            <a:off x="8875236" y="9443439"/>
            <a:ext cx="126321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980556868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4245352" name=""/>
          <p:cNvSpPr txBox="1"/>
          <p:nvPr/>
        </p:nvSpPr>
        <p:spPr bwMode="auto">
          <a:xfrm flipH="0" flipV="0">
            <a:off x="970763" y="1159416"/>
            <a:ext cx="8616389" cy="780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Hosea 4:6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“My people are destroyed for lack of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knowledge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”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...It is the duty of every person, for one's own sake, and for the sake of humanity, </a:t>
            </a:r>
            <a:r>
              <a:rPr lang="en-US" sz="36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to inform himself or herself in regard to the laws of life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Ministry of Healing, 128, [1905]</a:t>
            </a: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sz="2800" b="0" i="1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God holds mothers accountable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for the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diseases their children are compelled to suffer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 Appeal to Mothers, Ellen G. White</a:t>
            </a: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/>
          </a:p>
        </p:txBody>
      </p:sp>
      <p:sp>
        <p:nvSpPr>
          <p:cNvPr id="1689934649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56148521" name=""/>
          <p:cNvSpPr txBox="1"/>
          <p:nvPr/>
        </p:nvSpPr>
        <p:spPr bwMode="auto">
          <a:xfrm flipH="0" flipV="0">
            <a:off x="3517758" y="155342"/>
            <a:ext cx="654825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Ellen G. White - 1905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713350805" name=""/>
          <p:cNvCxnSpPr>
            <a:cxnSpLocks/>
          </p:cNvCxnSpPr>
          <p:nvPr/>
        </p:nvCxnSpPr>
        <p:spPr bwMode="auto">
          <a:xfrm flipH="0" flipV="0">
            <a:off x="1785" y="698934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13</cp:revision>
  <dcterms:created xsi:type="dcterms:W3CDTF">2006-08-16T00:00:00Z</dcterms:created>
  <dcterms:modified xsi:type="dcterms:W3CDTF">2024-09-01T19:45:00Z</dcterms:modified>
  <cp:category/>
  <cp:contentStatus/>
  <cp:version/>
</cp:coreProperties>
</file>