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656921" name="TextBox 6"/>
          <p:cNvSpPr txBox="1"/>
          <p:nvPr/>
        </p:nvSpPr>
        <p:spPr bwMode="auto">
          <a:xfrm rot="0" flipH="0" flipV="0">
            <a:off x="-427813" y="163460"/>
            <a:ext cx="1121492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Lower Glycemic Loads Means Lower Cardiovascular Disease Risk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13792" y="2160216"/>
            <a:ext cx="8349148" cy="6609352"/>
          </a:xfrm>
          <a:prstGeom prst="roundRect">
            <a:avLst>
              <a:gd name="adj" fmla="val 1160"/>
            </a:avLst>
          </a:prstGeom>
        </p:spPr>
      </p:pic>
      <p:sp>
        <p:nvSpPr>
          <p:cNvPr id="173679688" name=""/>
          <p:cNvSpPr txBox="1"/>
          <p:nvPr/>
        </p:nvSpPr>
        <p:spPr bwMode="auto">
          <a:xfrm flipH="0" flipV="0">
            <a:off x="4572000" y="2905572"/>
            <a:ext cx="388729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a person eating more than twice the RDA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14257814" flipH="0" flipV="0">
            <a:off x="2100924" y="6223428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2330836" y="5304438"/>
            <a:ext cx="395488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risk for a person taking the minimum Recommended Daily Allowance (RDA) i.e 130 g/day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0" flipH="0" flipV="1">
            <a:off x="1227776" y="8844088"/>
            <a:ext cx="8278349" cy="34711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3291825" y="9015951"/>
            <a:ext cx="514524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Glycemic Load per day</a:t>
            </a:r>
            <a:endParaRPr sz="26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1961066754" name=""/>
          <p:cNvCxnSpPr>
            <a:cxnSpLocks/>
          </p:cNvCxnSpPr>
          <p:nvPr/>
        </p:nvCxnSpPr>
        <p:spPr bwMode="auto">
          <a:xfrm rot="10799989" flipH="0" flipV="0">
            <a:off x="1092134" y="1906133"/>
            <a:ext cx="0" cy="6361203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1">
            <a:off x="7505041" y="3092886"/>
            <a:ext cx="689741" cy="2430516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0234485" name=""/>
          <p:cNvSpPr txBox="1"/>
          <p:nvPr/>
        </p:nvSpPr>
        <p:spPr bwMode="auto">
          <a:xfrm rot="16199969" flipH="0" flipV="0">
            <a:off x="-1779197" y="4811119"/>
            <a:ext cx="515928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Cardiovascular Disease</a:t>
            </a:r>
            <a:endParaRPr sz="22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544106469" name=""/>
          <p:cNvSpPr txBox="1"/>
          <p:nvPr/>
        </p:nvSpPr>
        <p:spPr bwMode="auto">
          <a:xfrm flipH="0" flipV="0">
            <a:off x="1669830" y="3512187"/>
            <a:ext cx="389197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range of risk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921275789" name=""/>
          <p:cNvCxnSpPr>
            <a:cxnSpLocks/>
          </p:cNvCxnSpPr>
          <p:nvPr/>
        </p:nvCxnSpPr>
        <p:spPr bwMode="auto">
          <a:xfrm rot="5399942" flipH="0" flipV="1">
            <a:off x="4625201" y="2391769"/>
            <a:ext cx="800111" cy="3941373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305622" name="TextBox 6"/>
          <p:cNvSpPr txBox="1"/>
          <p:nvPr/>
        </p:nvSpPr>
        <p:spPr bwMode="auto">
          <a:xfrm rot="0" flipH="0" flipV="0">
            <a:off x="581142" y="9443439"/>
            <a:ext cx="341725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Health and Happiness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434183478" name="TextBox 6"/>
          <p:cNvSpPr txBox="1"/>
          <p:nvPr/>
        </p:nvSpPr>
        <p:spPr bwMode="auto">
          <a:xfrm rot="0" flipH="0" flipV="0">
            <a:off x="-103062" y="710786"/>
            <a:ext cx="1056217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000" b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>
                  <a:lumMod val="65000"/>
                </a:schemeClr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1028691" y="1785078"/>
            <a:ext cx="8483192" cy="7772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Glycemic Load means how quickly a food increases your blood sugar.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Foods like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added sugar, candy, white flour, white rice and breakfast meal and drinks with added sugar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have a higher glycemic load than fruits and whole foods.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glycemic load from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refined carbs like white flour increases the risk of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CVD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independent of known coronary disease risk factors.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risk of CVD when taking a higher glycemic load was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higher in women with above average weights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Am I eating foods that are giving me a high glycemic load? How can I replace them with better foods that can protect me instead?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07176182" name="TextBox 6"/>
          <p:cNvSpPr txBox="1"/>
          <p:nvPr/>
        </p:nvSpPr>
        <p:spPr bwMode="auto">
          <a:xfrm rot="0" flipH="0" flipV="0">
            <a:off x="-291595" y="163460"/>
            <a:ext cx="10969761" cy="1056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Lower Glycemic Loads Means Lower Cardiovascular Disease Risk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1070276" name="TextBox 6"/>
          <p:cNvSpPr txBox="1"/>
          <p:nvPr/>
        </p:nvSpPr>
        <p:spPr bwMode="auto">
          <a:xfrm rot="0" flipH="0" flipV="0">
            <a:off x="-80784" y="710786"/>
            <a:ext cx="1056181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000" b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>
                  <a:lumMod val="6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2052383326" name="TextBox 6"/>
          <p:cNvSpPr txBox="1"/>
          <p:nvPr/>
        </p:nvSpPr>
        <p:spPr bwMode="auto">
          <a:xfrm rot="0" flipH="0" flipV="0">
            <a:off x="581142" y="9443439"/>
            <a:ext cx="341725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Health and Happiness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3" y="1869804"/>
            <a:ext cx="8253153" cy="7224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Far too much sugar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is ordinarily used in food. Cakes, sweet puddings, pastries, jellies, jams, </a:t>
            </a:r>
            <a:endParaRPr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Fine-flour bread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does not impart to the system the nourishment that is to be found in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unbolted-wheat bread.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Its common use will not keep the system in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the best condition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For use in bread-making,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the superfine white flour is not the best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Its use is neither healthful nor economical.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Fine-flour bread is lacking in nutritive elements to be found in bread made from the whole wheat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It is a frequent cause of constipation and other unhealthful conditions.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[Counsels on Food and Diet, Ellen G. White]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50904954" name="TextBox 6"/>
          <p:cNvSpPr txBox="1"/>
          <p:nvPr/>
        </p:nvSpPr>
        <p:spPr bwMode="auto">
          <a:xfrm rot="0" flipH="0" flipV="0">
            <a:off x="-291595" y="163460"/>
            <a:ext cx="10969761" cy="1056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Lower Glycemic Loads Means Lower Cardiovascular Disease Risk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045696570" name="TextBox 6"/>
          <p:cNvSpPr txBox="1"/>
          <p:nvPr/>
        </p:nvSpPr>
        <p:spPr bwMode="auto">
          <a:xfrm rot="0" flipH="0" flipV="0">
            <a:off x="581142" y="9443439"/>
            <a:ext cx="341725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Health and Happiness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627411493" name="TextBox 6"/>
          <p:cNvSpPr txBox="1"/>
          <p:nvPr/>
        </p:nvSpPr>
        <p:spPr bwMode="auto">
          <a:xfrm rot="0" flipH="0" flipV="0">
            <a:off x="-80784" y="710786"/>
            <a:ext cx="1056217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000" b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>
                  <a:lumMod val="65000"/>
                </a:schemeClr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10</cp:revision>
  <dcterms:created xsi:type="dcterms:W3CDTF">2006-08-16T00:00:00Z</dcterms:created>
  <dcterms:modified xsi:type="dcterms:W3CDTF">2024-08-11T20:01:41Z</dcterms:modified>
  <cp:category/>
  <cp:contentStatus/>
  <cp:version/>
</cp:coreProperties>
</file>