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427815" y="163461"/>
            <a:ext cx="1118828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7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Glycemic Loads Increase Cardiovascular Disease Risk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3" y="2160216"/>
            <a:ext cx="8349149" cy="5717364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4572000" y="2588073"/>
            <a:ext cx="388333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a person eating close to twice the RDA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1730508" y="574717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960420" y="4828189"/>
            <a:ext cx="395488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risk for a person taking the minimum Recommended Daily Allowance (RDA) i.e 130 g/day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94174335" name="TextBox 6"/>
          <p:cNvSpPr txBox="1"/>
          <p:nvPr/>
        </p:nvSpPr>
        <p:spPr bwMode="auto">
          <a:xfrm rot="0" flipH="0" flipV="0">
            <a:off x="-80786" y="710788"/>
            <a:ext cx="1056110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7" y="8351416"/>
            <a:ext cx="8278349" cy="34711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291826" y="8523279"/>
            <a:ext cx="5145247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Glycemic Load per day</a:t>
            </a:r>
            <a:endParaRPr sz="26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182499993" name="TextBox 6"/>
          <p:cNvSpPr txBox="1"/>
          <p:nvPr/>
        </p:nvSpPr>
        <p:spPr bwMode="auto">
          <a:xfrm rot="0" flipH="0" flipV="0">
            <a:off x="353745" y="9405342"/>
            <a:ext cx="341042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4" y="1906133"/>
            <a:ext cx="0" cy="6361203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2" y="2775387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779197" y="4811119"/>
            <a:ext cx="515928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544106469" name=""/>
          <p:cNvSpPr txBox="1"/>
          <p:nvPr/>
        </p:nvSpPr>
        <p:spPr bwMode="auto">
          <a:xfrm flipH="0" flipV="0">
            <a:off x="1669830" y="3512187"/>
            <a:ext cx="389197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range of risk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21275789" name=""/>
          <p:cNvCxnSpPr>
            <a:cxnSpLocks/>
          </p:cNvCxnSpPr>
          <p:nvPr/>
        </p:nvCxnSpPr>
        <p:spPr bwMode="auto">
          <a:xfrm rot="5399942" flipH="0" flipV="1">
            <a:off x="4625201" y="2391769"/>
            <a:ext cx="800111" cy="3941373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353745" y="9405342"/>
            <a:ext cx="341006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028692" y="1785080"/>
            <a:ext cx="8477794" cy="7772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means how quickly a food increases your blood sugar.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Foods like added sugar, candy, white flour, white rice and breakfast meal and drinks with added sugar have a higher glycemic load than fruits and whole foods.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from refined foods like white rice increases the risk of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CVD, independent of known coronary disease risk factors.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risk of CVD when taking a higher glycemic load was higher in women with above average weights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Am I eating foods that are giving me a high glycemic load? How can I replace them with better foods that can protect me instead?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6" y="163461"/>
            <a:ext cx="10968682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Glycemic Loads Increase Cardiovascular Disease Risk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1070276" name="TextBox 6"/>
          <p:cNvSpPr txBox="1"/>
          <p:nvPr/>
        </p:nvSpPr>
        <p:spPr bwMode="auto">
          <a:xfrm rot="0" flipH="0" flipV="0">
            <a:off x="-80785" y="710787"/>
            <a:ext cx="1056146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23603822" name="TextBox 6"/>
          <p:cNvSpPr txBox="1"/>
          <p:nvPr/>
        </p:nvSpPr>
        <p:spPr bwMode="auto">
          <a:xfrm rot="0" flipH="0" flipV="0">
            <a:off x="353745" y="9405342"/>
            <a:ext cx="3410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5" y="1869804"/>
            <a:ext cx="8245955" cy="6431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Proverbs 25:16 Have you found honey?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Eat as much as is sufficient for you,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lest you eat too much, and vomit it.</a:t>
            </a:r>
            <a:endParaRPr lang="en-US" sz="26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Far too much sugar is ordinarily used in food. Cakes, sweet puddings, pastries, jellies, jams, </a:t>
            </a:r>
            <a:endParaRPr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“Sugar clogs the system. It hinders the working of the living machine. (2T 369, 370).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Fine-flour bread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does not impart to the system the nourishment that is to be found in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unbolted-wheat bread. Its common use will not keep the system in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best condition. 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6" y="163461"/>
            <a:ext cx="10968682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Glycemic Loads Increase Cardiovascular Disease Risk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6726756" name="TextBox 6"/>
          <p:cNvSpPr txBox="1"/>
          <p:nvPr/>
        </p:nvSpPr>
        <p:spPr bwMode="auto">
          <a:xfrm rot="0" flipH="0" flipV="0">
            <a:off x="-80785" y="710787"/>
            <a:ext cx="1056146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8</cp:revision>
  <dcterms:created xsi:type="dcterms:W3CDTF">2006-08-16T00:00:00Z</dcterms:created>
  <dcterms:modified xsi:type="dcterms:W3CDTF">2024-08-10T20:25:30Z</dcterms:modified>
  <cp:category/>
  <cp:contentStatus/>
  <cp:version/>
</cp:coreProperties>
</file>