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embedTrueTypeFonts="1" saveSubsetFonts="1">
  <p:sldMasterIdLst>
    <p:sldMasterId id="2147483648" r:id="rId1"/>
  </p:sldMasterIdLst>
  <p:notesMasterIdLst>
    <p:notesMasterId r:id="rId7"/>
  </p:notesMasterIdLst>
  <p:sldIdLst>
    <p:sldId id="256" r:id="rId4"/>
    <p:sldId id="257" r:id="rId5"/>
    <p:sldId id="258" r:id="rId6"/>
  </p:sldIdLst>
  <p:sldSz cx="10287000" cy="10287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74" d="100"/>
          <a:sy n="74" d="100"/>
        </p:scale>
        <p:origin x="-1092" y="-90"/>
      </p:cViewPr>
      <p:guideLst>
        <p:guide pos="2160" orient="horz"/>
        <p:guide pos="2880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 /><Relationship Id="rId9" Type="http://schemas.openxmlformats.org/officeDocument/2006/relationships/tableStyles" Target="tableStyles.xml" /><Relationship Id="rId10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4467938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1978451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8001020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AE366F3-F1C4-AAB7-097A-0F7157328719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099935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0328168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0677966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2729E9B-0A5E-D42B-C1CA-C8AEF5CB1F11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6188282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1876556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0205753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36A7B76-9CDF-367D-F111-4527CA972105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685800" y="2130425"/>
            <a:ext cx="7772400" cy="1470025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371600" y="3886200"/>
            <a:ext cx="6400800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6629400" y="274638"/>
            <a:ext cx="2057400" cy="5851525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26233A">
            <a:alpha val="99999"/>
          </a:srgb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11603716" name=""/>
          <p:cNvSpPr/>
          <p:nvPr/>
        </p:nvSpPr>
        <p:spPr bwMode="auto">
          <a:xfrm flipH="0" flipV="0">
            <a:off x="752595" y="1619247"/>
            <a:ext cx="9081799" cy="7938594"/>
          </a:xfrm>
          <a:prstGeom prst="roundRect">
            <a:avLst>
              <a:gd name="adj" fmla="val 3765"/>
            </a:avLst>
          </a:prstGeom>
          <a:solidFill>
            <a:srgbClr val="232136"/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8159036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1313791" y="2160216"/>
            <a:ext cx="8349148" cy="6609352"/>
          </a:xfrm>
          <a:prstGeom prst="roundRect">
            <a:avLst>
              <a:gd name="adj" fmla="val 1160"/>
            </a:avLst>
          </a:prstGeom>
        </p:spPr>
      </p:pic>
      <p:sp>
        <p:nvSpPr>
          <p:cNvPr id="173679688" name=""/>
          <p:cNvSpPr txBox="1"/>
          <p:nvPr/>
        </p:nvSpPr>
        <p:spPr bwMode="auto">
          <a:xfrm flipH="0" flipV="0">
            <a:off x="3583447" y="3383016"/>
            <a:ext cx="5403801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>
                <a:solidFill>
                  <a:schemeClr val="bg1"/>
                </a:solidFill>
                <a:latin typeface="Agave"/>
                <a:ea typeface="Agave"/>
                <a:cs typeface="Agave"/>
              </a:rPr>
              <a:t>person eating too many carbs</a:t>
            </a:r>
            <a:endParaRPr sz="2800">
              <a:solidFill>
                <a:schemeClr val="bg1"/>
              </a:solidFill>
              <a:latin typeface="Agave"/>
              <a:cs typeface="Agave"/>
            </a:endParaRPr>
          </a:p>
        </p:txBody>
      </p:sp>
      <p:sp>
        <p:nvSpPr>
          <p:cNvPr id="498744358" name="Arc 969041505"/>
          <p:cNvSpPr/>
          <p:nvPr/>
        </p:nvSpPr>
        <p:spPr bwMode="auto">
          <a:xfrm rot="14257814" flipH="0" flipV="0">
            <a:off x="2100924" y="6223428"/>
            <a:ext cx="1379481" cy="1379481"/>
          </a:xfrm>
          <a:prstGeom prst="arc">
            <a:avLst>
              <a:gd name="adj1" fmla="val 16213945"/>
              <a:gd name="adj2" fmla="val 19989385"/>
            </a:avLst>
          </a:prstGeom>
          <a:ln w="38099" cap="rnd" cmpd="sng" algn="ctr">
            <a:solidFill>
              <a:schemeClr val="bg1">
                <a:lumMod val="85098"/>
              </a:schemeClr>
            </a:solidFill>
            <a:prstDash val="solid"/>
            <a:round/>
            <a:headEnd type="arrow"/>
            <a:tailEnd type="none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404381132" name=""/>
          <p:cNvSpPr txBox="1"/>
          <p:nvPr/>
        </p:nvSpPr>
        <p:spPr bwMode="auto">
          <a:xfrm flipH="0" flipV="0">
            <a:off x="1838163" y="5632885"/>
            <a:ext cx="3982608" cy="9452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>
                <a:solidFill>
                  <a:schemeClr val="bg1"/>
                </a:solidFill>
                <a:latin typeface="Agave"/>
                <a:cs typeface="Agave"/>
              </a:rPr>
              <a:t>recommended daily</a:t>
            </a:r>
            <a:endParaRPr sz="280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r>
              <a:rPr sz="2800">
                <a:solidFill>
                  <a:schemeClr val="bg1"/>
                </a:solidFill>
                <a:latin typeface="Agave"/>
                <a:cs typeface="Agave"/>
              </a:rPr>
              <a:t>allowance</a:t>
            </a:r>
            <a:endParaRPr sz="2400">
              <a:solidFill>
                <a:schemeClr val="bg1"/>
              </a:solidFill>
              <a:latin typeface="Agave"/>
              <a:cs typeface="Agave"/>
            </a:endParaRPr>
          </a:p>
        </p:txBody>
      </p:sp>
      <p:sp>
        <p:nvSpPr>
          <p:cNvPr id="640765977" name="TextBox 6"/>
          <p:cNvSpPr txBox="1"/>
          <p:nvPr/>
        </p:nvSpPr>
        <p:spPr bwMode="auto">
          <a:xfrm rot="0" flipH="0" flipV="0">
            <a:off x="8875237" y="9443440"/>
            <a:ext cx="1261780" cy="782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9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1/3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  <p:cxnSp>
        <p:nvCxnSpPr>
          <p:cNvPr id="645384857" name=""/>
          <p:cNvCxnSpPr>
            <a:cxnSpLocks/>
          </p:cNvCxnSpPr>
          <p:nvPr/>
        </p:nvCxnSpPr>
        <p:spPr bwMode="auto">
          <a:xfrm rot="0" flipH="0" flipV="1">
            <a:off x="1227775" y="8844087"/>
            <a:ext cx="8278349" cy="34711"/>
          </a:xfrm>
          <a:prstGeom prst="line">
            <a:avLst/>
          </a:prstGeom>
          <a:ln w="28575" cap="flat" cmpd="sng" algn="ctr">
            <a:solidFill>
              <a:schemeClr val="bg1"/>
            </a:solidFill>
            <a:prstDash val="solid"/>
            <a:tailEnd type="oval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2571895" name=""/>
          <p:cNvSpPr txBox="1"/>
          <p:nvPr/>
        </p:nvSpPr>
        <p:spPr bwMode="auto">
          <a:xfrm flipH="0" flipV="0">
            <a:off x="3127600" y="9015950"/>
            <a:ext cx="5158205" cy="4880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600">
                <a:solidFill>
                  <a:schemeClr val="bg1"/>
                </a:solidFill>
                <a:latin typeface="Agave"/>
                <a:ea typeface="Agave"/>
                <a:cs typeface="Agave"/>
              </a:rPr>
              <a:t>Carbohydrates Eaten Per Day</a:t>
            </a:r>
            <a:endParaRPr sz="2600">
              <a:solidFill>
                <a:schemeClr val="bg1"/>
              </a:solidFill>
              <a:latin typeface="Agave"/>
              <a:cs typeface="Agave"/>
            </a:endParaRPr>
          </a:p>
        </p:txBody>
      </p:sp>
      <p:cxnSp>
        <p:nvCxnSpPr>
          <p:cNvPr id="1961066754" name=""/>
          <p:cNvCxnSpPr>
            <a:cxnSpLocks/>
          </p:cNvCxnSpPr>
          <p:nvPr/>
        </p:nvCxnSpPr>
        <p:spPr bwMode="auto">
          <a:xfrm rot="10799989" flipH="0" flipV="0">
            <a:off x="1092133" y="1906132"/>
            <a:ext cx="0" cy="6361203"/>
          </a:xfrm>
          <a:prstGeom prst="line">
            <a:avLst/>
          </a:prstGeom>
          <a:ln w="28575" cap="flat" cmpd="sng" algn="ctr">
            <a:solidFill>
              <a:schemeClr val="bg1"/>
            </a:solidFill>
            <a:prstDash val="solid"/>
            <a:tailEnd type="oval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</p:cNvCxnSpPr>
          <p:nvPr/>
        </p:nvCxnSpPr>
        <p:spPr bwMode="auto">
          <a:xfrm rot="5399976" flipH="0" flipV="1">
            <a:off x="7505040" y="3092886"/>
            <a:ext cx="689741" cy="2430516"/>
          </a:xfrm>
          <a:prstGeom prst="curvedConnector2">
            <a:avLst/>
          </a:prstGeom>
          <a:ln w="38099" cap="flat" cmpd="sng" algn="ctr">
            <a:solidFill>
              <a:schemeClr val="bg1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0234485" name=""/>
          <p:cNvSpPr txBox="1"/>
          <p:nvPr/>
        </p:nvSpPr>
        <p:spPr bwMode="auto">
          <a:xfrm rot="16199969" flipH="0" flipV="0">
            <a:off x="-1934248" y="4657685"/>
            <a:ext cx="5472629" cy="427079"/>
          </a:xfrm>
          <a:prstGeom prst="rect">
            <a:avLst/>
          </a:prstGeom>
          <a:noFill/>
          <a:ln w="28575">
            <a:noFill/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200">
                <a:solidFill>
                  <a:schemeClr val="bg1"/>
                </a:solidFill>
                <a:latin typeface="Agave"/>
                <a:ea typeface="Agave"/>
                <a:cs typeface="Agave"/>
              </a:rPr>
              <a:t>Risk of Cardiovascular Disease (CVD)</a:t>
            </a:r>
            <a:endParaRPr sz="2200">
              <a:solidFill>
                <a:schemeClr val="bg1"/>
              </a:solidFill>
              <a:latin typeface="Agave"/>
              <a:cs typeface="Agave"/>
            </a:endParaRPr>
          </a:p>
        </p:txBody>
      </p:sp>
      <p:sp>
        <p:nvSpPr>
          <p:cNvPr id="1487467227" name="TextBox 6"/>
          <p:cNvSpPr txBox="1"/>
          <p:nvPr/>
        </p:nvSpPr>
        <p:spPr bwMode="auto">
          <a:xfrm rot="0" flipH="0" flipV="0">
            <a:off x="173058" y="9377744"/>
            <a:ext cx="4016785" cy="782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6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Counsels on Lifestyle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  <p:sp>
        <p:nvSpPr>
          <p:cNvPr id="423228420" name="TextBox 6"/>
          <p:cNvSpPr txBox="1"/>
          <p:nvPr/>
        </p:nvSpPr>
        <p:spPr bwMode="auto">
          <a:xfrm rot="0" flipH="0" flipV="0">
            <a:off x="588550" y="327682"/>
            <a:ext cx="9280409" cy="1219559"/>
          </a:xfrm>
          <a:prstGeom prst="rect">
            <a:avLst/>
          </a:prstGeom>
          <a:ln w="28575">
            <a:noFill/>
            <a:prstDash val="solid"/>
          </a:ln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ct val="100000"/>
              </a:lnSpc>
              <a:defRPr/>
            </a:pPr>
            <a:r>
              <a:rPr lang="en-US" sz="40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Refined Carbs Increase Your Glycemic Load &amp; Cardiovascular Risk</a:t>
            </a:r>
            <a:endParaRPr sz="4000" b="0">
              <a:solidFill>
                <a:schemeClr val="bg1"/>
              </a:solidFill>
              <a:latin typeface="Tinos"/>
              <a:cs typeface="Tinos"/>
            </a:endParaRPr>
          </a:p>
        </p:txBody>
      </p:sp>
      <p:sp>
        <p:nvSpPr>
          <p:cNvPr id="1271627915" name=""/>
          <p:cNvSpPr/>
          <p:nvPr/>
        </p:nvSpPr>
        <p:spPr bwMode="auto">
          <a:xfrm flipH="0" flipV="0">
            <a:off x="25438" y="0"/>
            <a:ext cx="10247582" cy="10286996"/>
          </a:xfrm>
          <a:prstGeom prst="rect">
            <a:avLst/>
          </a:prstGeom>
          <a:noFill/>
          <a:ln w="57150" cap="flat" cmpd="sng" algn="ctr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cxnSp>
        <p:nvCxnSpPr>
          <p:cNvPr id="1014230361" name=""/>
          <p:cNvCxnSpPr>
            <a:cxnSpLocks/>
          </p:cNvCxnSpPr>
          <p:nvPr/>
        </p:nvCxnSpPr>
        <p:spPr bwMode="auto">
          <a:xfrm flipH="0" flipV="0">
            <a:off x="13612" y="9578864"/>
            <a:ext cx="10247581" cy="75540"/>
          </a:xfrm>
          <a:prstGeom prst="line">
            <a:avLst/>
          </a:prstGeom>
          <a:ln w="38099" cap="flat" cmpd="sng" algn="ctr">
            <a:solidFill>
              <a:schemeClr val="bg1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1728807" name=""/>
          <p:cNvCxnSpPr>
            <a:cxnSpLocks/>
          </p:cNvCxnSpPr>
          <p:nvPr/>
        </p:nvCxnSpPr>
        <p:spPr bwMode="auto">
          <a:xfrm flipH="0" flipV="0">
            <a:off x="1786" y="1520056"/>
            <a:ext cx="10247581" cy="75540"/>
          </a:xfrm>
          <a:prstGeom prst="line">
            <a:avLst/>
          </a:prstGeom>
          <a:ln w="38099" cap="flat" cmpd="sng" algn="ctr">
            <a:solidFill>
              <a:schemeClr val="bg1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26233A">
            <a:alpha val="99999"/>
          </a:srgb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5127148" name=""/>
          <p:cNvSpPr/>
          <p:nvPr/>
        </p:nvSpPr>
        <p:spPr bwMode="auto">
          <a:xfrm flipH="0" flipV="0">
            <a:off x="581145" y="1619247"/>
            <a:ext cx="9081798" cy="7938594"/>
          </a:xfrm>
          <a:prstGeom prst="roundRect">
            <a:avLst>
              <a:gd name="adj" fmla="val 3765"/>
            </a:avLst>
          </a:prstGeom>
          <a:solidFill>
            <a:srgbClr val="232136"/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8333852" name=""/>
          <p:cNvSpPr txBox="1"/>
          <p:nvPr/>
        </p:nvSpPr>
        <p:spPr bwMode="auto">
          <a:xfrm flipH="0" flipV="0">
            <a:off x="1218620" y="1456629"/>
            <a:ext cx="7696849" cy="68278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3600" b="0" i="0" u="none" strike="noStrike" cap="none" spc="0">
                <a:solidFill>
                  <a:srgbClr val="00B0F0"/>
                </a:solidFill>
                <a:latin typeface="Agave"/>
                <a:ea typeface="Agave"/>
                <a:cs typeface="Agave"/>
              </a:rPr>
              <a:t>Glycemic Load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 means how quickly a food increases your blood sugar.</a:t>
            </a:r>
            <a:endParaRPr sz="36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endParaRPr sz="36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r>
              <a:rPr lang="en-US" sz="3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Refined carbs like </a:t>
            </a:r>
            <a:r>
              <a:rPr lang="en-US" sz="3600" b="0" i="0" u="none" strike="noStrike" cap="none" spc="0">
                <a:solidFill>
                  <a:srgbClr val="FFC000"/>
                </a:solidFill>
                <a:latin typeface="Agave"/>
                <a:ea typeface="Agave"/>
                <a:cs typeface="Agave"/>
              </a:rPr>
              <a:t>added sugar, candy, white flour, white rice and breakfast meal and drinks with added sugar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 have a </a:t>
            </a:r>
            <a:r>
              <a:rPr lang="en-US" sz="3600" b="0" i="0" u="none" strike="noStrike" cap="none" spc="0">
                <a:solidFill>
                  <a:srgbClr val="00B0F0"/>
                </a:solidFill>
                <a:latin typeface="Agave"/>
                <a:ea typeface="Agave"/>
                <a:cs typeface="Agave"/>
              </a:rPr>
              <a:t>higher glycemic load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 than </a:t>
            </a:r>
            <a:r>
              <a:rPr lang="en-US" sz="3600" b="0" i="0" u="none" strike="noStrike" cap="none" spc="0">
                <a:solidFill>
                  <a:srgbClr val="92D050"/>
                </a:solidFill>
                <a:latin typeface="Agave"/>
                <a:ea typeface="Agave"/>
                <a:cs typeface="Agave"/>
              </a:rPr>
              <a:t>natural foods like fruits and whole foods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.</a:t>
            </a:r>
            <a:endParaRPr lang="en-US" sz="36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endParaRPr lang="en-US" sz="26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r>
              <a:rPr lang="en-US" sz="2800" b="0" i="1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Liu et al, 2000, American Journal of Clinical Nutrition, 71(6), 1455–1461.</a:t>
            </a:r>
            <a:endParaRPr sz="2600" b="0" i="1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</p:txBody>
      </p:sp>
      <p:sp>
        <p:nvSpPr>
          <p:cNvPr id="904936249" name=""/>
          <p:cNvSpPr/>
          <p:nvPr/>
        </p:nvSpPr>
        <p:spPr bwMode="auto">
          <a:xfrm flipH="0" flipV="0">
            <a:off x="25438" y="0"/>
            <a:ext cx="10247582" cy="10286996"/>
          </a:xfrm>
          <a:prstGeom prst="rect">
            <a:avLst/>
          </a:prstGeom>
          <a:noFill/>
          <a:ln w="57150" cap="flat" cmpd="sng" algn="ctr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606666768" name="TextBox 6"/>
          <p:cNvSpPr txBox="1"/>
          <p:nvPr/>
        </p:nvSpPr>
        <p:spPr bwMode="auto">
          <a:xfrm rot="0" flipH="0" flipV="0">
            <a:off x="8875236" y="9443439"/>
            <a:ext cx="1264298" cy="782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8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2/3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  <p:sp>
        <p:nvSpPr>
          <p:cNvPr id="810697383" name="TextBox 6"/>
          <p:cNvSpPr txBox="1"/>
          <p:nvPr/>
        </p:nvSpPr>
        <p:spPr bwMode="auto">
          <a:xfrm rot="0" flipH="0" flipV="0">
            <a:off x="173057" y="9377743"/>
            <a:ext cx="4018584" cy="7821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5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Counsels on Lifestyle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  <p:cxnSp>
        <p:nvCxnSpPr>
          <p:cNvPr id="2133306795" name=""/>
          <p:cNvCxnSpPr>
            <a:cxnSpLocks/>
          </p:cNvCxnSpPr>
          <p:nvPr/>
        </p:nvCxnSpPr>
        <p:spPr bwMode="auto">
          <a:xfrm flipH="0" flipV="0">
            <a:off x="13611" y="9578863"/>
            <a:ext cx="10247581" cy="75540"/>
          </a:xfrm>
          <a:prstGeom prst="line">
            <a:avLst/>
          </a:prstGeom>
          <a:ln w="38099" cap="flat" cmpd="sng" algn="ctr">
            <a:solidFill>
              <a:schemeClr val="bg1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26233A">
            <a:alpha val="99999"/>
          </a:srgb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3307179" name=""/>
          <p:cNvSpPr/>
          <p:nvPr/>
        </p:nvSpPr>
        <p:spPr bwMode="auto">
          <a:xfrm flipH="0" flipV="0">
            <a:off x="581145" y="1619247"/>
            <a:ext cx="9081798" cy="7938594"/>
          </a:xfrm>
          <a:prstGeom prst="roundRect">
            <a:avLst>
              <a:gd name="adj" fmla="val 3765"/>
            </a:avLst>
          </a:prstGeom>
          <a:solidFill>
            <a:srgbClr val="232136"/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0018526" name="TextBox 6"/>
          <p:cNvSpPr txBox="1"/>
          <p:nvPr/>
        </p:nvSpPr>
        <p:spPr bwMode="auto">
          <a:xfrm rot="0" flipH="0" flipV="0">
            <a:off x="8875237" y="9443440"/>
            <a:ext cx="1263222" cy="782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9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3/3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  <p:sp>
        <p:nvSpPr>
          <p:cNvPr id="1359300248" name=""/>
          <p:cNvSpPr txBox="1"/>
          <p:nvPr/>
        </p:nvSpPr>
        <p:spPr bwMode="auto">
          <a:xfrm flipH="0" flipV="0">
            <a:off x="1004099" y="1377131"/>
            <a:ext cx="8276909" cy="69802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3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“Grains, fruits, nuts, and vegetables constitute the diet chosen for us by our Creator. These foods, prepared in as </a:t>
            </a:r>
            <a:r>
              <a:rPr lang="en-US" sz="3600" b="0" i="0" u="none" strike="noStrike" cap="none" spc="0">
                <a:solidFill>
                  <a:srgbClr val="00B0F0"/>
                </a:solidFill>
                <a:latin typeface="Agave"/>
                <a:ea typeface="Agave"/>
                <a:cs typeface="Agave"/>
              </a:rPr>
              <a:t>simple and natural a manner as possible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, are the </a:t>
            </a:r>
            <a:r>
              <a:rPr lang="en-US" sz="3600" b="0" i="0" u="none" strike="noStrike" cap="none" spc="0">
                <a:solidFill>
                  <a:srgbClr val="92D050"/>
                </a:solidFill>
                <a:latin typeface="Agave"/>
                <a:ea typeface="Agave"/>
                <a:cs typeface="Agave"/>
              </a:rPr>
              <a:t>most healthful and nourishing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.”</a:t>
            </a:r>
            <a:endParaRPr lang="en-US" sz="36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r>
              <a:rPr lang="en-US" sz="3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 </a:t>
            </a:r>
            <a:endParaRPr lang="en-US" sz="36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r>
              <a:rPr lang="en-US" sz="3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“They impart a strength, a power of endurance, and a vigor of intellect that </a:t>
            </a:r>
            <a:r>
              <a:rPr lang="en-US" sz="3600" b="0" i="0" u="none" strike="noStrike" cap="none" spc="0">
                <a:solidFill>
                  <a:srgbClr val="FFC000"/>
                </a:solidFill>
                <a:latin typeface="Agave"/>
                <a:ea typeface="Agave"/>
                <a:cs typeface="Agave"/>
              </a:rPr>
              <a:t>are not afforded by a more complex and stimulating diet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...”</a:t>
            </a:r>
            <a:endParaRPr lang="en-US" sz="36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endParaRPr sz="2800" b="0" i="1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r>
              <a:rPr lang="en-US" sz="2800" b="0" i="1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The Ministry of Healing, 296, Ellen G. White</a:t>
            </a:r>
            <a:endParaRPr lang="en-US" sz="2800" b="0" i="1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</p:txBody>
      </p:sp>
      <p:sp>
        <p:nvSpPr>
          <p:cNvPr id="1545068306" name=""/>
          <p:cNvSpPr/>
          <p:nvPr/>
        </p:nvSpPr>
        <p:spPr bwMode="auto">
          <a:xfrm flipH="0" flipV="0">
            <a:off x="25438" y="0"/>
            <a:ext cx="10247582" cy="10286996"/>
          </a:xfrm>
          <a:prstGeom prst="rect">
            <a:avLst/>
          </a:prstGeom>
          <a:noFill/>
          <a:ln w="57150" cap="flat" cmpd="sng" algn="ctr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cxnSp>
        <p:nvCxnSpPr>
          <p:cNvPr id="1531857756" name=""/>
          <p:cNvCxnSpPr>
            <a:cxnSpLocks/>
          </p:cNvCxnSpPr>
          <p:nvPr/>
        </p:nvCxnSpPr>
        <p:spPr bwMode="auto">
          <a:xfrm flipH="0" flipV="0">
            <a:off x="13611" y="9578863"/>
            <a:ext cx="10247581" cy="75540"/>
          </a:xfrm>
          <a:prstGeom prst="line">
            <a:avLst/>
          </a:prstGeom>
          <a:ln w="38099" cap="flat" cmpd="sng" algn="ctr">
            <a:solidFill>
              <a:schemeClr val="bg1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6266190" name="TextBox 6"/>
          <p:cNvSpPr txBox="1"/>
          <p:nvPr/>
        </p:nvSpPr>
        <p:spPr bwMode="auto">
          <a:xfrm rot="0" flipH="0" flipV="0">
            <a:off x="173058" y="9377743"/>
            <a:ext cx="4017144" cy="7821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5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Counsels on Lifestyle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ONLYOFFICE/8.1.0.169</Application>
  <DocSecurity>0</DocSecurity>
  <PresentationFormat>On-screen Show (4:3)</PresentationFormat>
  <Paragraphs>0</Paragraphs>
  <Slides>3</Slides>
  <Notes>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Theme 1</vt:lpstr>
      <vt:lpstr>Slide 1</vt:lpstr>
      <vt:lpstr>Slide 2</vt:lpstr>
      <vt:lpstr>Slide 3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Minimalistic Photo Frame Instagram Post</dc:title>
  <dc:subject/>
  <dc:creator/>
  <cp:keywords/>
  <dc:description/>
  <dc:identifier>DAGLDlBTXjw</dc:identifier>
  <dc:language/>
  <cp:lastModifiedBy/>
  <cp:revision>14</cp:revision>
  <dcterms:created xsi:type="dcterms:W3CDTF">2006-08-16T00:00:00Z</dcterms:created>
  <dcterms:modified xsi:type="dcterms:W3CDTF">2024-08-18T22:34:18Z</dcterms:modified>
  <cp:category/>
  <cp:contentStatus/>
  <cp:version/>
</cp:coreProperties>
</file>