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427813" y="163460"/>
            <a:ext cx="112149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2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905572"/>
            <a:ext cx="388729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more than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2330836" y="5304437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6" y="8844088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5" y="9015951"/>
            <a:ext cx="51452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1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779197" y="4811119"/>
            <a:ext cx="515928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183478" name="TextBox 6"/>
          <p:cNvSpPr txBox="1"/>
          <p:nvPr/>
        </p:nvSpPr>
        <p:spPr bwMode="auto">
          <a:xfrm rot="0" flipH="0" flipV="0">
            <a:off x="-103061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487467227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414792401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8"/>
            <a:ext cx="8483192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higher glycemic load than fruits and whole foods.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refined carbs like white flour increases the risk of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CVD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4" y="163460"/>
            <a:ext cx="10969761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4" y="710786"/>
            <a:ext cx="1056181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201266266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86654365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2" y="1869804"/>
            <a:ext cx="8254592" cy="7224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Far too much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ordinarily used in food. Cakes, sweet puddings, pastries, jellies, jams,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does not impart to the system the nourishment that is to be found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unbolted-wheat bread.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Its common use will not keep the system in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the best condition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use in bread-making,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the superfine white flour is not the best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Its use is neither healthful nor economical.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Fine-flour bread is lacking in nutritive elements to be found in bread made from the whole wheat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 is a frequent cause of constipation and other unhealthful conditions.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-Counsels on Food and Diet, Ellen G. White</a:t>
            </a:r>
            <a:endParaRPr sz="2600" b="0" i="0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4" y="163460"/>
            <a:ext cx="10969761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27411493" name="TextBox 6"/>
          <p:cNvSpPr txBox="1"/>
          <p:nvPr/>
        </p:nvSpPr>
        <p:spPr bwMode="auto">
          <a:xfrm rot="0" flipH="0" flipV="0">
            <a:off x="-80784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30362054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65773960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11</cp:revision>
  <dcterms:created xsi:type="dcterms:W3CDTF">2006-08-16T00:00:00Z</dcterms:created>
  <dcterms:modified xsi:type="dcterms:W3CDTF">2024-08-15T01:21:01Z</dcterms:modified>
  <cp:category/>
  <cp:contentStatus/>
  <cp:version/>
</cp:coreProperties>
</file>