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7" y="163462"/>
            <a:ext cx="11004683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9"/>
            <a:ext cx="38404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1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5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484997" y="8794855"/>
            <a:ext cx="488566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5" y="710788"/>
            <a:ext cx="1058629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2030769096" name="TextBox 6"/>
          <p:cNvSpPr txBox="1"/>
          <p:nvPr/>
        </p:nvSpPr>
        <p:spPr bwMode="auto">
          <a:xfrm rot="0" flipH="0" flipV="0">
            <a:off x="353745" y="9405342"/>
            <a:ext cx="340970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5" y="9405342"/>
            <a:ext cx="340934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136542" y="2140445"/>
            <a:ext cx="8307155" cy="8229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1" i="0" u="none" strike="noStrike" cap="none" spc="0">
                <a:solidFill>
                  <a:schemeClr val="bg1"/>
                </a:solidFill>
                <a:latin typeface="Agave"/>
                <a:cs typeface="Agave"/>
              </a:rPr>
              <a:t>Key Takeaways:</a:t>
            </a:r>
            <a:endParaRPr sz="2600" b="1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and animal proteins affect cardiovascular disease differently.</a:t>
            </a:r>
            <a:endParaRPr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cardiovascular disease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If nuts and seeds are protective is there a way I can slowly reduce my meat consumption and increase my consumption of nuts and seeds?</a:t>
            </a:r>
            <a:endParaRPr sz="24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18306275" name="TextBox 6"/>
          <p:cNvSpPr txBox="1"/>
          <p:nvPr/>
        </p:nvSpPr>
        <p:spPr bwMode="auto">
          <a:xfrm rot="0" flipH="0" flipV="0">
            <a:off x="-291597" y="163462"/>
            <a:ext cx="1100504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9740573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5" y="1869804"/>
            <a:ext cx="8253515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From the Health Message:</a:t>
            </a:r>
            <a:endParaRPr sz="2400" b="1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Grains, fruits, nuts, and vegetable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constitute the diet chosen for us by our Creator. These foods, prepared in as simple and natural a manner as possible, are the most healthful and nourishing.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Lord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in their necessity gave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Noah permission to eat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clean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animals which he had taken with him into the ark,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Worldly physicians cannot account for the rapid increase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disease among the human family. But we know that </a:t>
            </a: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much of this </a:t>
            </a: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suffering is caused by the eating of dead fles</a:t>
            </a: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.—Letter 83, 1901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796836396" name="TextBox 6"/>
          <p:cNvSpPr txBox="1"/>
          <p:nvPr/>
        </p:nvSpPr>
        <p:spPr bwMode="auto">
          <a:xfrm rot="0" flipH="0" flipV="0">
            <a:off x="-291597" y="163462"/>
            <a:ext cx="1100504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58725977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411005085" name="TextBox 6"/>
          <p:cNvSpPr txBox="1"/>
          <p:nvPr/>
        </p:nvSpPr>
        <p:spPr bwMode="auto">
          <a:xfrm rot="0" flipH="0" flipV="0">
            <a:off x="353745" y="9405342"/>
            <a:ext cx="340970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 Do I Get Sick?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6</cp:revision>
  <dcterms:created xsi:type="dcterms:W3CDTF">2006-08-16T00:00:00Z</dcterms:created>
  <dcterms:modified xsi:type="dcterms:W3CDTF">2024-08-09T09:19:27Z</dcterms:modified>
  <cp:category/>
  <cp:contentStatus/>
  <cp:version/>
</cp:coreProperties>
</file>