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291598" y="163463"/>
            <a:ext cx="10996044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7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35524" y="2160217"/>
            <a:ext cx="9027419" cy="5717365"/>
          </a:xfrm>
          <a:prstGeom prst="roundRect">
            <a:avLst>
              <a:gd name="adj" fmla="val 1160"/>
            </a:avLst>
          </a:prstGeom>
        </p:spPr>
      </p:pic>
      <p:sp>
        <p:nvSpPr>
          <p:cNvPr id="969041505" name="Arc 969041505"/>
          <p:cNvSpPr/>
          <p:nvPr/>
        </p:nvSpPr>
        <p:spPr bwMode="auto">
          <a:xfrm rot="7520964" flipH="0" flipV="0">
            <a:off x="7793894" y="2303541"/>
            <a:ext cx="1379482" cy="1379482"/>
          </a:xfrm>
          <a:prstGeom prst="arc">
            <a:avLst>
              <a:gd name="adj1" fmla="val 13629140"/>
              <a:gd name="adj2" fmla="val 18319909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3679688" name=""/>
          <p:cNvSpPr txBox="1"/>
          <p:nvPr/>
        </p:nvSpPr>
        <p:spPr bwMode="auto">
          <a:xfrm flipH="0" flipV="0">
            <a:off x="4927653" y="3343629"/>
            <a:ext cx="384049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average risk of cardio-vascular disease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for a person who takes 1 serving per day of 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0" flipH="0" flipV="0">
            <a:off x="3742564" y="5872276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7623604" name=""/>
          <p:cNvSpPr txBox="1"/>
          <p:nvPr/>
        </p:nvSpPr>
        <p:spPr bwMode="auto">
          <a:xfrm flipH="0" flipV="0">
            <a:off x="4618301" y="6328161"/>
            <a:ext cx="336045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baseline risk for a person who does not consume these foods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768957844" name=""/>
          <p:cNvSpPr txBox="1"/>
          <p:nvPr/>
        </p:nvSpPr>
        <p:spPr bwMode="auto">
          <a:xfrm flipH="0" flipV="0">
            <a:off x="8066833" y="2535722"/>
            <a:ext cx="101269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3007302" y="5256305"/>
            <a:ext cx="11420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Grains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406228" y="7517241"/>
            <a:ext cx="216162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Nuts &amp; Seeds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2247250" y="8267337"/>
            <a:ext cx="215945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0.8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894174335" name="TextBox 6"/>
          <p:cNvSpPr txBox="1"/>
          <p:nvPr/>
        </p:nvSpPr>
        <p:spPr bwMode="auto">
          <a:xfrm rot="0" flipH="0" flipV="0">
            <a:off x="-80787" y="710789"/>
            <a:ext cx="105449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76267767" name=""/>
          <p:cNvSpPr txBox="1"/>
          <p:nvPr/>
        </p:nvSpPr>
        <p:spPr bwMode="auto">
          <a:xfrm flipH="0" flipV="0">
            <a:off x="837632" y="8267337"/>
            <a:ext cx="216053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368403755" name=""/>
          <p:cNvSpPr txBox="1"/>
          <p:nvPr/>
        </p:nvSpPr>
        <p:spPr bwMode="auto">
          <a:xfrm flipH="0" flipV="0">
            <a:off x="3752249" y="8255512"/>
            <a:ext cx="215981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25269992" name=""/>
          <p:cNvSpPr txBox="1"/>
          <p:nvPr/>
        </p:nvSpPr>
        <p:spPr bwMode="auto">
          <a:xfrm flipH="0" flipV="0">
            <a:off x="5218440" y="8243687"/>
            <a:ext cx="216017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03648232" name=""/>
          <p:cNvSpPr txBox="1"/>
          <p:nvPr/>
        </p:nvSpPr>
        <p:spPr bwMode="auto">
          <a:xfrm flipH="0" flipV="0">
            <a:off x="6684633" y="8231863"/>
            <a:ext cx="216233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1.4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8150828" y="8220037"/>
            <a:ext cx="21619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56" flipH="1" flipV="0">
            <a:off x="954006" y="8220703"/>
            <a:ext cx="7947292" cy="33995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8915964" y="8048803"/>
            <a:ext cx="6517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</a:t>
            </a:r>
            <a:endParaRPr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182499993" name="TextBox 6"/>
          <p:cNvSpPr txBox="1"/>
          <p:nvPr/>
        </p:nvSpPr>
        <p:spPr bwMode="auto">
          <a:xfrm rot="0" flipH="0" flipV="0">
            <a:off x="353746" y="9405342"/>
            <a:ext cx="340322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whydoigetsick.com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2835768" name="TextBox 6"/>
          <p:cNvSpPr txBox="1"/>
          <p:nvPr/>
        </p:nvSpPr>
        <p:spPr bwMode="auto">
          <a:xfrm rot="0" flipH="0" flipV="0">
            <a:off x="353746" y="9405342"/>
            <a:ext cx="340286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whydoigetsick.com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136543" y="2140446"/>
            <a:ext cx="8149476" cy="5943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sng" strike="noStrike" cap="none" spc="0">
                <a:solidFill>
                  <a:schemeClr val="bg1"/>
                </a:solidFill>
                <a:latin typeface="Agave"/>
                <a:cs typeface="Agave"/>
              </a:rPr>
              <a:t>Key Takeaways:</a:t>
            </a:r>
            <a:endParaRPr sz="2600" b="0" i="0" u="sng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and animal proteins affect Cardio Vascular Disease differently.</a:t>
            </a:r>
            <a:endParaRPr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high contribution of </a:t>
            </a:r>
            <a:r>
              <a:rPr lang="en-US" sz="26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meat increased risk of cardio vascular disease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whereas a high contribution of </a:t>
            </a:r>
            <a:r>
              <a:rPr lang="en-US" sz="26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nuts and seeds is protective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These associations were not influenced by other characteristics of the diet, like being vegetarian</a:t>
            </a: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07176182" name="TextBox 6"/>
          <p:cNvSpPr txBox="1"/>
          <p:nvPr/>
        </p:nvSpPr>
        <p:spPr bwMode="auto">
          <a:xfrm rot="0" flipH="0" flipV="0">
            <a:off x="-291597" y="163462"/>
            <a:ext cx="10967963" cy="105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73240558" name="TextBox 6"/>
          <p:cNvSpPr txBox="1"/>
          <p:nvPr/>
        </p:nvSpPr>
        <p:spPr bwMode="auto">
          <a:xfrm rot="0" flipH="0" flipV="0">
            <a:off x="-80786" y="710789"/>
            <a:ext cx="10544541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23603822" name="TextBox 6"/>
          <p:cNvSpPr txBox="1"/>
          <p:nvPr/>
        </p:nvSpPr>
        <p:spPr bwMode="auto">
          <a:xfrm rot="0" flipH="0" flipV="0">
            <a:off x="353746" y="9405342"/>
            <a:ext cx="3402861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whydoigetsick.com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6" y="1869805"/>
            <a:ext cx="8235876" cy="743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sng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From the Health Message</a:t>
            </a:r>
            <a:endParaRPr lang="en-US" sz="24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sng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gave our first parents the food He designed that the race should eat.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fruit of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trees in the garden, was the food man’s wants required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gave man no permission to eat animal food until after the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flood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Everything had been destroyed upon which man could subsist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the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Lord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 in their necessity gave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Noah permission to eat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the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clean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animals which he had taken with him into the ark,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but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animal food was not the most healthful article of food for man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Worldly physicians cannot account for the rapid increase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disease among the human family. But we know that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much of this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suffering is caused by the eating of dead fles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h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.—Letter 83, 1901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50904954" name="TextBox 6"/>
          <p:cNvSpPr txBox="1"/>
          <p:nvPr/>
        </p:nvSpPr>
        <p:spPr bwMode="auto">
          <a:xfrm rot="0" flipH="0" flipV="0">
            <a:off x="-291597" y="163462"/>
            <a:ext cx="10967963" cy="1056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7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Animal Protein and Cardio Vascular Disease</a:t>
            </a:r>
            <a:endParaRPr sz="27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80747963" name="TextBox 6"/>
          <p:cNvSpPr txBox="1"/>
          <p:nvPr/>
        </p:nvSpPr>
        <p:spPr bwMode="auto">
          <a:xfrm rot="0" flipH="0" flipV="0">
            <a:off x="-80786" y="710789"/>
            <a:ext cx="10544541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Bernstein et al,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Circulation, Volume 122, Number 9, 2010.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5</cp:revision>
  <dcterms:created xsi:type="dcterms:W3CDTF">2006-08-16T00:00:00Z</dcterms:created>
  <dcterms:modified xsi:type="dcterms:W3CDTF">2024-08-08T15:41:08Z</dcterms:modified>
  <cp:category/>
  <cp:contentStatus/>
  <cp:version/>
</cp:coreProperties>
</file>