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13792" y="2160216"/>
            <a:ext cx="8349148" cy="6609352"/>
          </a:xfrm>
          <a:prstGeom prst="roundRect">
            <a:avLst>
              <a:gd name="adj" fmla="val 1160"/>
            </a:avLst>
          </a:prstGeom>
        </p:spPr>
      </p:pic>
      <p:sp>
        <p:nvSpPr>
          <p:cNvPr id="173679688" name=""/>
          <p:cNvSpPr txBox="1"/>
          <p:nvPr/>
        </p:nvSpPr>
        <p:spPr bwMode="auto">
          <a:xfrm flipH="0" flipV="0">
            <a:off x="4572000" y="2905572"/>
            <a:ext cx="388729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a person eating more than twice the RDA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14257814" flipH="0" flipV="0">
            <a:off x="2100924" y="6223428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2330836" y="5304437"/>
            <a:ext cx="395488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risk for a person taking the minimum Recommended Daily Allowance (RDA) i.e 130 g/day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1227776" y="8844088"/>
            <a:ext cx="8278349" cy="34711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291825" y="9015951"/>
            <a:ext cx="51452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Glycemic Load per day</a:t>
            </a:r>
            <a:endParaRPr sz="26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1961066754" name=""/>
          <p:cNvCxnSpPr>
            <a:cxnSpLocks/>
          </p:cNvCxnSpPr>
          <p:nvPr/>
        </p:nvCxnSpPr>
        <p:spPr bwMode="auto">
          <a:xfrm rot="10799989" flipH="0" flipV="0">
            <a:off x="1092134" y="1906133"/>
            <a:ext cx="0" cy="6361203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7505041" y="3092886"/>
            <a:ext cx="689741" cy="2430516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234485" name=""/>
          <p:cNvSpPr txBox="1"/>
          <p:nvPr/>
        </p:nvSpPr>
        <p:spPr bwMode="auto">
          <a:xfrm rot="16199969" flipH="0" flipV="0">
            <a:off x="-1934249" y="4657506"/>
            <a:ext cx="547227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 (CVD)</a:t>
            </a:r>
            <a:endParaRPr sz="22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544106469" name=""/>
          <p:cNvSpPr txBox="1"/>
          <p:nvPr/>
        </p:nvSpPr>
        <p:spPr bwMode="auto">
          <a:xfrm flipH="0" flipV="0">
            <a:off x="1669830" y="3512187"/>
            <a:ext cx="389197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range of risk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921275789" name=""/>
          <p:cNvCxnSpPr>
            <a:cxnSpLocks/>
          </p:cNvCxnSpPr>
          <p:nvPr/>
        </p:nvCxnSpPr>
        <p:spPr bwMode="auto">
          <a:xfrm rot="5399942" flipH="0" flipV="1">
            <a:off x="4625201" y="2391769"/>
            <a:ext cx="800111" cy="3941373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183478" name="TextBox 6"/>
          <p:cNvSpPr txBox="1"/>
          <p:nvPr/>
        </p:nvSpPr>
        <p:spPr bwMode="auto">
          <a:xfrm rot="0" flipH="0" flipV="0">
            <a:off x="-103061" y="710786"/>
            <a:ext cx="105621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487467227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423228420" name="TextBox 6"/>
          <p:cNvSpPr txBox="1"/>
          <p:nvPr/>
        </p:nvSpPr>
        <p:spPr bwMode="auto">
          <a:xfrm rot="0" flipH="0" flipV="0">
            <a:off x="-427812" y="163459"/>
            <a:ext cx="1124983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4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Sugars means Higher Cardiovascular Disease Risk (CVD)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271627915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028691" y="1785078"/>
            <a:ext cx="8500471" cy="7772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Glycemic Load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means how quickly a food increases your blood sugar.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from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refined carbs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 like white flour increases the risk of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CVD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independent of known coronary disease risk factors.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Foods like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added sugar, candy, white flour, white rice and breakfast meal and drinks with added sugar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have a </a:t>
            </a: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higher glycemic load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than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natural foods like fruits and whole foods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risk of CVD when taking a higher glycemic load was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higher in women with above average weights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Am I eating foods that are giving me a high glycemic load? How can I replace them with better foods that can protect me instead?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361070276" name="TextBox 6"/>
          <p:cNvSpPr txBox="1"/>
          <p:nvPr/>
        </p:nvSpPr>
        <p:spPr bwMode="auto">
          <a:xfrm rot="0" flipH="0" flipV="0">
            <a:off x="-80784" y="710786"/>
            <a:ext cx="1056181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201266266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841081963" name="TextBox 6"/>
          <p:cNvSpPr txBox="1"/>
          <p:nvPr/>
        </p:nvSpPr>
        <p:spPr bwMode="auto">
          <a:xfrm rot="0" flipH="0" flipV="0">
            <a:off x="-427812" y="163459"/>
            <a:ext cx="1125019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4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Sugars means Higher Cardiovascular Disease Risk (CVD)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904936249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0" y="1869804"/>
            <a:ext cx="8259270" cy="7224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Far too much sugar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is ordinarily used i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 food. Cakes, sweet puddings, pastries, jellies, jams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endParaRPr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Fine-flour bread </a:t>
            </a: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does not impart to the system the nourishment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that is to be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found in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unbolted-wheat bread.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Its common use will not keep the system in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the best condition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Grains, fruits, nuts, and vegetables constitute the diet chosen for us by our Creator. These foods, prepared in as </a:t>
            </a: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simple and natural a manner as possible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are the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most healthful and nourishing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They impart a strength, a power of endurance, and a vigor of intellect that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are not afforded by a more complex and stimulating diet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-Counsels on Food and Diet, Ellen G. White</a:t>
            </a:r>
            <a:endParaRPr sz="2600" b="0" i="0" u="none" strike="noStrike" cap="none" spc="0">
              <a:solidFill>
                <a:srgbClr val="EB6F92"/>
              </a:solidFill>
              <a:latin typeface="Agave"/>
              <a:cs typeface="Agave"/>
            </a:endParaRPr>
          </a:p>
        </p:txBody>
      </p:sp>
      <p:sp>
        <p:nvSpPr>
          <p:cNvPr id="1627411493" name="TextBox 6"/>
          <p:cNvSpPr txBox="1"/>
          <p:nvPr/>
        </p:nvSpPr>
        <p:spPr bwMode="auto">
          <a:xfrm rot="0" flipH="0" flipV="0">
            <a:off x="-80784" y="710786"/>
            <a:ext cx="105621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130362054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910733129" name="TextBox 6"/>
          <p:cNvSpPr txBox="1"/>
          <p:nvPr/>
        </p:nvSpPr>
        <p:spPr bwMode="auto">
          <a:xfrm rot="0" flipH="0" flipV="0">
            <a:off x="-427812" y="163459"/>
            <a:ext cx="1125019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4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Sugars means Higher Cardiovascular Disease Risk (CVD)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45068306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13</cp:revision>
  <dcterms:created xsi:type="dcterms:W3CDTF">2006-08-16T00:00:00Z</dcterms:created>
  <dcterms:modified xsi:type="dcterms:W3CDTF">2024-08-15T02:33:23Z</dcterms:modified>
  <cp:category/>
  <cp:contentStatus/>
  <cp:version/>
</cp:coreProperties>
</file>