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872676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201124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2940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D3F7F0-A458-CE94-6EBE-27B4DA94797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26233A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0094206" name=""/>
          <p:cNvSpPr txBox="1"/>
          <p:nvPr/>
        </p:nvSpPr>
        <p:spPr bwMode="auto">
          <a:xfrm flipH="0" flipV="0">
            <a:off x="1108711" y="1021464"/>
            <a:ext cx="8200052" cy="9235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42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Blessed [is] the man that walketh </a:t>
            </a:r>
            <a:r>
              <a:rPr lang="en-US" sz="42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not in the counsel of the ungodly</a:t>
            </a:r>
            <a:r>
              <a:rPr lang="en-US" sz="42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nor </a:t>
            </a:r>
            <a:r>
              <a:rPr lang="en-US" sz="42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standeth in the way of sinners</a:t>
            </a:r>
            <a:r>
              <a:rPr lang="en-US" sz="42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nor </a:t>
            </a:r>
            <a:r>
              <a:rPr lang="en-US" sz="42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sitteth in the seat of the scornful</a:t>
            </a:r>
            <a:r>
              <a:rPr lang="en-US" sz="42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sz="42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42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42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But </a:t>
            </a:r>
            <a:r>
              <a:rPr lang="en-US" sz="42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his delight</a:t>
            </a:r>
            <a:r>
              <a:rPr lang="en-US" sz="42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[is] in the </a:t>
            </a:r>
            <a:r>
              <a:rPr lang="en-US" sz="42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law of the LORD</a:t>
            </a:r>
            <a:r>
              <a:rPr lang="en-US" sz="42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; and </a:t>
            </a:r>
            <a:r>
              <a:rPr lang="en-US" sz="42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in</a:t>
            </a:r>
            <a:r>
              <a:rPr lang="en-US" sz="42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42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His law doth he meditate day and night</a:t>
            </a:r>
            <a:r>
              <a:rPr lang="en-US" sz="42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sz="4600" b="1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4600" b="0" i="1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sz="4600" b="0" i="1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Psalm 1:1,2</a:t>
            </a:r>
            <a:endParaRPr sz="4600" b="0" i="1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4600" b="0" i="1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738923170" name=""/>
          <p:cNvSpPr/>
          <p:nvPr/>
        </p:nvSpPr>
        <p:spPr bwMode="auto">
          <a:xfrm flipH="0" flipV="0">
            <a:off x="25439" y="0"/>
            <a:ext cx="10247583" cy="10286998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1972491928" name=""/>
          <p:cNvCxnSpPr>
            <a:cxnSpLocks/>
          </p:cNvCxnSpPr>
          <p:nvPr/>
        </p:nvCxnSpPr>
        <p:spPr bwMode="auto">
          <a:xfrm flipH="0" flipV="0">
            <a:off x="13610" y="9578862"/>
            <a:ext cx="10247579" cy="75539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1912963" name=""/>
          <p:cNvSpPr txBox="1"/>
          <p:nvPr/>
        </p:nvSpPr>
        <p:spPr bwMode="auto">
          <a:xfrm flipH="0" flipV="0">
            <a:off x="3517758" y="155341"/>
            <a:ext cx="6577409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Bible - King James Version</a:t>
            </a:r>
            <a:endParaRPr sz="2600" b="0">
              <a:solidFill>
                <a:schemeClr val="bg1"/>
              </a:solidFill>
              <a:latin typeface="Agave"/>
              <a:cs typeface="Agave"/>
            </a:endParaRPr>
          </a:p>
        </p:txBody>
      </p:sp>
      <p:cxnSp>
        <p:nvCxnSpPr>
          <p:cNvPr id="1751460116" name=""/>
          <p:cNvCxnSpPr>
            <a:cxnSpLocks/>
          </p:cNvCxnSpPr>
          <p:nvPr/>
        </p:nvCxnSpPr>
        <p:spPr bwMode="auto">
          <a:xfrm flipH="0" flipV="0">
            <a:off x="1784" y="698933"/>
            <a:ext cx="10247578" cy="75538"/>
          </a:xfrm>
          <a:prstGeom prst="line">
            <a:avLst/>
          </a:prstGeom>
          <a:ln w="38099" cap="flat" cmpd="sng" algn="ctr">
            <a:solidFill>
              <a:srgbClr val="FFFFFF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18</cp:revision>
  <dcterms:created xsi:type="dcterms:W3CDTF">2006-08-16T00:00:00Z</dcterms:created>
  <dcterms:modified xsi:type="dcterms:W3CDTF">2024-09-14T18:18:13Z</dcterms:modified>
  <cp:category/>
  <cp:contentStatus/>
  <cp:version/>
</cp:coreProperties>
</file>