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427814" y="163461"/>
            <a:ext cx="1118828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7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High Glycemic Loads Increase Cardiovascular Disease Risk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13793" y="2160216"/>
            <a:ext cx="8349149" cy="5717364"/>
          </a:xfrm>
          <a:prstGeom prst="roundRect">
            <a:avLst>
              <a:gd name="adj" fmla="val 1160"/>
            </a:avLst>
          </a:prstGeom>
        </p:spPr>
      </p:pic>
      <p:sp>
        <p:nvSpPr>
          <p:cNvPr id="173679688" name=""/>
          <p:cNvSpPr txBox="1"/>
          <p:nvPr/>
        </p:nvSpPr>
        <p:spPr bwMode="auto">
          <a:xfrm flipH="0" flipV="0">
            <a:off x="4572000" y="2588073"/>
            <a:ext cx="388333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a person eating close to twice the RDA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14257814" flipH="0" flipV="0">
            <a:off x="1730508" y="5747178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960420" y="4828189"/>
            <a:ext cx="395488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risk for a person taking the minimum Recommended Daily Allowance (RDA) i.e 130 g/day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894174335" name="TextBox 6"/>
          <p:cNvSpPr txBox="1"/>
          <p:nvPr/>
        </p:nvSpPr>
        <p:spPr bwMode="auto">
          <a:xfrm rot="0" flipH="0" flipV="0">
            <a:off x="-80786" y="710788"/>
            <a:ext cx="1056110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1227777" y="8351416"/>
            <a:ext cx="8278349" cy="34711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291826" y="8523279"/>
            <a:ext cx="51452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Glycemic Load per day</a:t>
            </a:r>
            <a:endParaRPr sz="26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182499993" name="TextBox 6"/>
          <p:cNvSpPr txBox="1"/>
          <p:nvPr/>
        </p:nvSpPr>
        <p:spPr bwMode="auto">
          <a:xfrm rot="0" flipH="0" flipV="0">
            <a:off x="353745" y="9405342"/>
            <a:ext cx="3410420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961066754" name=""/>
          <p:cNvCxnSpPr>
            <a:cxnSpLocks/>
          </p:cNvCxnSpPr>
          <p:nvPr/>
        </p:nvCxnSpPr>
        <p:spPr bwMode="auto">
          <a:xfrm rot="10799989" flipH="0" flipV="0">
            <a:off x="1092134" y="1906133"/>
            <a:ext cx="0" cy="6361203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7505042" y="2775387"/>
            <a:ext cx="689741" cy="2430516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234485" name=""/>
          <p:cNvSpPr txBox="1"/>
          <p:nvPr/>
        </p:nvSpPr>
        <p:spPr bwMode="auto">
          <a:xfrm rot="16199969" flipH="0" flipV="0">
            <a:off x="-1779197" y="4811119"/>
            <a:ext cx="515928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</a:t>
            </a:r>
            <a:endParaRPr sz="22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544106469" name=""/>
          <p:cNvSpPr txBox="1"/>
          <p:nvPr/>
        </p:nvSpPr>
        <p:spPr bwMode="auto">
          <a:xfrm flipH="0" flipV="0">
            <a:off x="1669830" y="3512187"/>
            <a:ext cx="389197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range of risk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921275789" name=""/>
          <p:cNvCxnSpPr>
            <a:cxnSpLocks/>
          </p:cNvCxnSpPr>
          <p:nvPr/>
        </p:nvCxnSpPr>
        <p:spPr bwMode="auto">
          <a:xfrm rot="5399942" flipH="0" flipV="1">
            <a:off x="4625201" y="2391769"/>
            <a:ext cx="800111" cy="3941373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2835768" name="TextBox 6"/>
          <p:cNvSpPr txBox="1"/>
          <p:nvPr/>
        </p:nvSpPr>
        <p:spPr bwMode="auto">
          <a:xfrm rot="0" flipH="0" flipV="0">
            <a:off x="353745" y="9405342"/>
            <a:ext cx="341006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028691" y="1785079"/>
            <a:ext cx="8479953" cy="7772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Glycemic Load means how quickly a food increases your blood sugar.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Foods like added sugar, candy, white flour, white rice and breakfast meal and drinks with added sugar have a higher glycemic load than fruits and whole foods.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glycemic load from refined foods like white flour increases the risk of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CVD, independent of known coronary disease risk factors.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risk of CVD when taking a higher glycemic load was higher in women with above average weights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Am I eating foods that are giving me a high glycemic load? How can I replace them with better foods that can protect me instead?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07176182" name="TextBox 6"/>
          <p:cNvSpPr txBox="1"/>
          <p:nvPr/>
        </p:nvSpPr>
        <p:spPr bwMode="auto">
          <a:xfrm rot="0" flipH="0" flipV="0">
            <a:off x="-291596" y="163461"/>
            <a:ext cx="10968682" cy="10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High Glycemic Loads Increase Cardiovascular Disease Risk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1070276" name="TextBox 6"/>
          <p:cNvSpPr txBox="1"/>
          <p:nvPr/>
        </p:nvSpPr>
        <p:spPr bwMode="auto">
          <a:xfrm rot="0" flipH="0" flipV="0">
            <a:off x="-80785" y="710787"/>
            <a:ext cx="1056146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23603822" name="TextBox 6"/>
          <p:cNvSpPr txBox="1"/>
          <p:nvPr/>
        </p:nvSpPr>
        <p:spPr bwMode="auto">
          <a:xfrm rot="0" flipH="0" flipV="0">
            <a:off x="353745" y="9405342"/>
            <a:ext cx="3410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4" y="1869804"/>
            <a:ext cx="8246314" cy="6431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Proverbs 25:16 Have you found honey?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Eat as much as is sufficient for you,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lest you eat too much, and vomit it.</a:t>
            </a:r>
            <a:endParaRPr lang="en-US" sz="2600" b="0" i="0" u="sng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sng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Far too much sugar is ordinarily used in food. Cakes, sweet puddings, pastries, jellies, jams, </a:t>
            </a:r>
            <a:endParaRPr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“Sugar clogs the system. It hinders the working of the living machine.” (2T 369, 370).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Fine-flour bread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does not impart to the system the nourishment that is to be found in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unbolted-wheat bread. Its common use will not keep the system in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best condition. 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[Counsels on Food and Diet, Ellen G. White]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50904954" name="TextBox 6"/>
          <p:cNvSpPr txBox="1"/>
          <p:nvPr/>
        </p:nvSpPr>
        <p:spPr bwMode="auto">
          <a:xfrm rot="0" flipH="0" flipV="0">
            <a:off x="-291596" y="163461"/>
            <a:ext cx="10968682" cy="10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High Glycemic Loads Increase Cardiovascular Disease Risk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86726756" name="TextBox 6"/>
          <p:cNvSpPr txBox="1"/>
          <p:nvPr/>
        </p:nvSpPr>
        <p:spPr bwMode="auto">
          <a:xfrm rot="0" flipH="0" flipV="0">
            <a:off x="-80785" y="710787"/>
            <a:ext cx="1056146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9</cp:revision>
  <dcterms:created xsi:type="dcterms:W3CDTF">2006-08-16T00:00:00Z</dcterms:created>
  <dcterms:modified xsi:type="dcterms:W3CDTF">2024-08-11T19:19:20Z</dcterms:modified>
  <cp:category/>
  <cp:contentStatus/>
  <cp:version/>
</cp:coreProperties>
</file>