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9656921" name="TextBox 6"/>
          <p:cNvSpPr txBox="1"/>
          <p:nvPr/>
        </p:nvSpPr>
        <p:spPr bwMode="auto">
          <a:xfrm rot="0" flipH="0" flipV="0">
            <a:off x="-291597" y="163462"/>
            <a:ext cx="11004683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9"/>
            <a:ext cx="38404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1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3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484997" y="8794855"/>
            <a:ext cx="488566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710787"/>
            <a:ext cx="1058629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565703115" name="TextBox 6"/>
          <p:cNvSpPr txBox="1"/>
          <p:nvPr/>
        </p:nvSpPr>
        <p:spPr bwMode="auto">
          <a:xfrm rot="0" flipH="0" flipV="0">
            <a:off x="581143" y="9443439"/>
            <a:ext cx="341689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2835768" name="TextBox 6"/>
          <p:cNvSpPr txBox="1"/>
          <p:nvPr/>
        </p:nvSpPr>
        <p:spPr bwMode="auto">
          <a:xfrm rot="0" flipH="0" flipV="0">
            <a:off x="581144" y="9443439"/>
            <a:ext cx="341653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970765" y="1323642"/>
            <a:ext cx="8484993" cy="9510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Cardiovascular Disease includes: Heart Attack, Stroke, Irregular Heart Beats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8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cardiovascular disease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8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How sure am I that my current diet does not put me at risk of developing cardiovascular disease?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there any changes I can make to protect myself and where can I learn more about that?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18306275" name="TextBox 6"/>
          <p:cNvSpPr txBox="1"/>
          <p:nvPr/>
        </p:nvSpPr>
        <p:spPr bwMode="auto">
          <a:xfrm rot="0" flipH="0" flipV="0">
            <a:off x="-291596" y="163461"/>
            <a:ext cx="11005761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9740573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3" y="1869804"/>
            <a:ext cx="8273673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Gen 1:29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 have given you every herb bearing seed, which [is] upon the face of all the earth, and every tree, in the which [is] the fruit of a tree yielding seed;</a:t>
            </a:r>
            <a:endParaRPr lang="en-US" sz="2400" b="1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Grains, fruits, nuts, and vegetable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constitute the diet chosen for us by our Creator.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gave man no permission to eat animal food until after the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flood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but </a:t>
            </a:r>
            <a:r>
              <a:rPr lang="en-US" sz="24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animal food was not the most healthful article of food for man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Cancers, tumors, and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pulmonary diseases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are largely caused by meat eating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...one should be urged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to make the change abruptly. The place of meat should be supplied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with wholesome foods that are inexpensive.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[Counsels on Food and Diet, Ellen G. White]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796836396" name="TextBox 6"/>
          <p:cNvSpPr txBox="1"/>
          <p:nvPr/>
        </p:nvSpPr>
        <p:spPr bwMode="auto">
          <a:xfrm rot="0" flipH="0" flipV="0">
            <a:off x="-291597" y="163462"/>
            <a:ext cx="1100504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Plant Protein,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858725977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733689248" name="TextBox 6"/>
          <p:cNvSpPr txBox="1"/>
          <p:nvPr/>
        </p:nvSpPr>
        <p:spPr bwMode="auto">
          <a:xfrm rot="0" flipH="0" flipV="0">
            <a:off x="581143" y="9443439"/>
            <a:ext cx="341689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Health and Happiness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8</cp:revision>
  <dcterms:created xsi:type="dcterms:W3CDTF">2006-08-16T00:00:00Z</dcterms:created>
  <dcterms:modified xsi:type="dcterms:W3CDTF">2024-08-11T19:19:22Z</dcterms:modified>
  <cp:category/>
  <cp:contentStatus/>
  <cp:version/>
</cp:coreProperties>
</file>