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5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4E768-1133-4C62-B1B2-64DB42092315}" v="837" dt="2025-06-04T21:44:33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320" autoAdjust="0"/>
  </p:normalViewPr>
  <p:slideViewPr>
    <p:cSldViewPr snapToGrid="0">
      <p:cViewPr varScale="1">
        <p:scale>
          <a:sx n="93" d="100"/>
          <a:sy n="93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Simarro | Intelaqua" userId="d5bc2c20-4b21-40a3-b114-b2f69e925ea9" providerId="ADAL" clId="{E0B4E768-1133-4C62-B1B2-64DB42092315}"/>
    <pc:docChg chg="undo custSel addSld modSld sldOrd">
      <pc:chgData name="Mario Simarro | Intelaqua" userId="d5bc2c20-4b21-40a3-b114-b2f69e925ea9" providerId="ADAL" clId="{E0B4E768-1133-4C62-B1B2-64DB42092315}" dt="2025-06-04T21:45:21.227" v="3254" actId="255"/>
      <pc:docMkLst>
        <pc:docMk/>
      </pc:docMkLst>
      <pc:sldChg chg="addSp delSp modSp mod modClrScheme chgLayout modNotesTx">
        <pc:chgData name="Mario Simarro | Intelaqua" userId="d5bc2c20-4b21-40a3-b114-b2f69e925ea9" providerId="ADAL" clId="{E0B4E768-1133-4C62-B1B2-64DB42092315}" dt="2025-06-04T15:21:32.676" v="680" actId="478"/>
        <pc:sldMkLst>
          <pc:docMk/>
          <pc:sldMk cId="726721111" sldId="256"/>
        </pc:sldMkLst>
        <pc:spChg chg="add del mod">
          <ac:chgData name="Mario Simarro | Intelaqua" userId="d5bc2c20-4b21-40a3-b114-b2f69e925ea9" providerId="ADAL" clId="{E0B4E768-1133-4C62-B1B2-64DB42092315}" dt="2025-06-04T14:47:39.684" v="50" actId="22"/>
          <ac:spMkLst>
            <pc:docMk/>
            <pc:sldMk cId="726721111" sldId="256"/>
            <ac:spMk id="3" creationId="{D86BE193-0A8F-AB62-BCCD-60F0E110DA15}"/>
          </ac:spMkLst>
        </pc:spChg>
        <pc:spChg chg="add mod ord">
          <ac:chgData name="Mario Simarro | Intelaqua" userId="d5bc2c20-4b21-40a3-b114-b2f69e925ea9" providerId="ADAL" clId="{E0B4E768-1133-4C62-B1B2-64DB42092315}" dt="2025-06-04T15:06:42.930" v="521" actId="113"/>
          <ac:spMkLst>
            <pc:docMk/>
            <pc:sldMk cId="726721111" sldId="256"/>
            <ac:spMk id="4" creationId="{A630B2AE-B23A-468C-A8B4-27014EAC209A}"/>
          </ac:spMkLst>
        </pc:spChg>
        <pc:spChg chg="mod">
          <ac:chgData name="Mario Simarro | Intelaqua" userId="d5bc2c20-4b21-40a3-b114-b2f69e925ea9" providerId="ADAL" clId="{E0B4E768-1133-4C62-B1B2-64DB42092315}" dt="2025-06-04T15:06:57.041" v="522" actId="1076"/>
          <ac:spMkLst>
            <pc:docMk/>
            <pc:sldMk cId="726721111" sldId="256"/>
            <ac:spMk id="8" creationId="{271D5715-421C-7276-158D-E21F34F0CBD7}"/>
          </ac:spMkLst>
        </pc:spChg>
        <pc:spChg chg="add del mod ord">
          <ac:chgData name="Mario Simarro | Intelaqua" userId="d5bc2c20-4b21-40a3-b114-b2f69e925ea9" providerId="ADAL" clId="{E0B4E768-1133-4C62-B1B2-64DB42092315}" dt="2025-06-04T15:00:49.795" v="449" actId="478"/>
          <ac:spMkLst>
            <pc:docMk/>
            <pc:sldMk cId="726721111" sldId="256"/>
            <ac:spMk id="9" creationId="{9B408662-9C87-D239-B4CF-913725A1E6CE}"/>
          </ac:spMkLst>
        </pc:spChg>
        <pc:spChg chg="add del mod ord">
          <ac:chgData name="Mario Simarro | Intelaqua" userId="d5bc2c20-4b21-40a3-b114-b2f69e925ea9" providerId="ADAL" clId="{E0B4E768-1133-4C62-B1B2-64DB42092315}" dt="2025-06-04T15:00:52.604" v="450" actId="478"/>
          <ac:spMkLst>
            <pc:docMk/>
            <pc:sldMk cId="726721111" sldId="256"/>
            <ac:spMk id="10" creationId="{BCDF4F33-6EB6-8302-57FF-BF965BFAF894}"/>
          </ac:spMkLst>
        </pc:spChg>
        <pc:spChg chg="add del mod">
          <ac:chgData name="Mario Simarro | Intelaqua" userId="d5bc2c20-4b21-40a3-b114-b2f69e925ea9" providerId="ADAL" clId="{E0B4E768-1133-4C62-B1B2-64DB42092315}" dt="2025-06-04T15:02:13.784" v="471" actId="478"/>
          <ac:spMkLst>
            <pc:docMk/>
            <pc:sldMk cId="726721111" sldId="256"/>
            <ac:spMk id="12" creationId="{F285D6D4-C1C8-5C10-FA9D-76E78246A637}"/>
          </ac:spMkLst>
        </pc:spChg>
        <pc:spChg chg="mod">
          <ac:chgData name="Mario Simarro | Intelaqua" userId="d5bc2c20-4b21-40a3-b114-b2f69e925ea9" providerId="ADAL" clId="{E0B4E768-1133-4C62-B1B2-64DB42092315}" dt="2025-06-04T15:06:57.041" v="522" actId="1076"/>
          <ac:spMkLst>
            <pc:docMk/>
            <pc:sldMk cId="726721111" sldId="256"/>
            <ac:spMk id="14" creationId="{D651BA33-9F10-CBDE-023E-57B030D1AB41}"/>
          </ac:spMkLst>
        </pc:spChg>
        <pc:spChg chg="mod">
          <ac:chgData name="Mario Simarro | Intelaqua" userId="d5bc2c20-4b21-40a3-b114-b2f69e925ea9" providerId="ADAL" clId="{E0B4E768-1133-4C62-B1B2-64DB42092315}" dt="2025-06-04T15:06:57.041" v="522" actId="1076"/>
          <ac:spMkLst>
            <pc:docMk/>
            <pc:sldMk cId="726721111" sldId="256"/>
            <ac:spMk id="15" creationId="{02009DFC-4967-C450-7D45-CFECE8278C2E}"/>
          </ac:spMkLst>
        </pc:spChg>
        <pc:spChg chg="add del mod">
          <ac:chgData name="Mario Simarro | Intelaqua" userId="d5bc2c20-4b21-40a3-b114-b2f69e925ea9" providerId="ADAL" clId="{E0B4E768-1133-4C62-B1B2-64DB42092315}" dt="2025-06-04T15:21:30.861" v="679" actId="478"/>
          <ac:spMkLst>
            <pc:docMk/>
            <pc:sldMk cId="726721111" sldId="256"/>
            <ac:spMk id="20" creationId="{CAB1CBEE-CA06-6851-6B64-C08D2FC5CCB6}"/>
          </ac:spMkLst>
        </pc:spChg>
        <pc:spChg chg="add del mod">
          <ac:chgData name="Mario Simarro | Intelaqua" userId="d5bc2c20-4b21-40a3-b114-b2f69e925ea9" providerId="ADAL" clId="{E0B4E768-1133-4C62-B1B2-64DB42092315}" dt="2025-06-04T15:21:32.676" v="680" actId="478"/>
          <ac:spMkLst>
            <pc:docMk/>
            <pc:sldMk cId="726721111" sldId="256"/>
            <ac:spMk id="22" creationId="{F984C71A-8FC0-6768-D01F-7E1651A8BDD4}"/>
          </ac:spMkLst>
        </pc:spChg>
        <pc:graphicFrameChg chg="mod">
          <ac:chgData name="Mario Simarro | Intelaqua" userId="d5bc2c20-4b21-40a3-b114-b2f69e925ea9" providerId="ADAL" clId="{E0B4E768-1133-4C62-B1B2-64DB42092315}" dt="2025-06-04T15:20:24.628" v="673" actId="20577"/>
          <ac:graphicFrameMkLst>
            <pc:docMk/>
            <pc:sldMk cId="726721111" sldId="256"/>
            <ac:graphicFrameMk id="11" creationId="{3B18820D-4A92-5CE4-0AE0-70790A6CEE11}"/>
          </ac:graphicFrameMkLst>
        </pc:graphicFrameChg>
        <pc:picChg chg="add del mod">
          <ac:chgData name="Mario Simarro | Intelaqua" userId="d5bc2c20-4b21-40a3-b114-b2f69e925ea9" providerId="ADAL" clId="{E0B4E768-1133-4C62-B1B2-64DB42092315}" dt="2025-06-04T14:50:49.346" v="73" actId="478"/>
          <ac:picMkLst>
            <pc:docMk/>
            <pc:sldMk cId="726721111" sldId="256"/>
            <ac:picMk id="6" creationId="{E32ED7FE-3B5D-329A-390C-E0E285D72D55}"/>
          </ac:picMkLst>
        </pc:picChg>
        <pc:picChg chg="add mod ord modCrop">
          <ac:chgData name="Mario Simarro | Intelaqua" userId="d5bc2c20-4b21-40a3-b114-b2f69e925ea9" providerId="ADAL" clId="{E0B4E768-1133-4C62-B1B2-64DB42092315}" dt="2025-06-04T15:11:41.959" v="617" actId="166"/>
          <ac:picMkLst>
            <pc:docMk/>
            <pc:sldMk cId="726721111" sldId="256"/>
            <ac:picMk id="7" creationId="{9B7B2B80-8BEE-7368-6553-A8CBBF95D095}"/>
          </ac:picMkLst>
        </pc:picChg>
        <pc:picChg chg="add mod">
          <ac:chgData name="Mario Simarro | Intelaqua" userId="d5bc2c20-4b21-40a3-b114-b2f69e925ea9" providerId="ADAL" clId="{E0B4E768-1133-4C62-B1B2-64DB42092315}" dt="2025-06-04T15:05:33.766" v="498" actId="1076"/>
          <ac:picMkLst>
            <pc:docMk/>
            <pc:sldMk cId="726721111" sldId="256"/>
            <ac:picMk id="19" creationId="{2D4D4E01-DEC7-9842-992C-83C78082A173}"/>
          </ac:picMkLst>
        </pc:picChg>
        <pc:picChg chg="add mod">
          <ac:chgData name="Mario Simarro | Intelaqua" userId="d5bc2c20-4b21-40a3-b114-b2f69e925ea9" providerId="ADAL" clId="{E0B4E768-1133-4C62-B1B2-64DB42092315}" dt="2025-06-04T15:06:27.086" v="504" actId="1076"/>
          <ac:picMkLst>
            <pc:docMk/>
            <pc:sldMk cId="726721111" sldId="256"/>
            <ac:picMk id="21" creationId="{42C1E23A-41E1-A0F1-F1F3-4033FD34F1DC}"/>
          </ac:picMkLst>
        </pc:picChg>
        <pc:cxnChg chg="add mod">
          <ac:chgData name="Mario Simarro | Intelaqua" userId="d5bc2c20-4b21-40a3-b114-b2f69e925ea9" providerId="ADAL" clId="{E0B4E768-1133-4C62-B1B2-64DB42092315}" dt="2025-06-04T15:06:31.293" v="520" actId="1038"/>
          <ac:cxnSpMkLst>
            <pc:docMk/>
            <pc:sldMk cId="726721111" sldId="256"/>
            <ac:cxnSpMk id="16" creationId="{328FA5EC-5B71-1B58-85B4-DCED2B0F31FE}"/>
          </ac:cxnSpMkLst>
        </pc:cxnChg>
        <pc:cxnChg chg="add mod">
          <ac:chgData name="Mario Simarro | Intelaqua" userId="d5bc2c20-4b21-40a3-b114-b2f69e925ea9" providerId="ADAL" clId="{E0B4E768-1133-4C62-B1B2-64DB42092315}" dt="2025-06-04T15:05:44.834" v="499" actId="692"/>
          <ac:cxnSpMkLst>
            <pc:docMk/>
            <pc:sldMk cId="726721111" sldId="256"/>
            <ac:cxnSpMk id="17" creationId="{DF221BBF-7513-1F4C-14AD-C22B173E3B05}"/>
          </ac:cxnSpMkLst>
        </pc:cxnChg>
      </pc:sldChg>
      <pc:sldChg chg="addSp delSp modSp new mod ord">
        <pc:chgData name="Mario Simarro | Intelaqua" userId="d5bc2c20-4b21-40a3-b114-b2f69e925ea9" providerId="ADAL" clId="{E0B4E768-1133-4C62-B1B2-64DB42092315}" dt="2025-06-04T15:12:38.483" v="629" actId="1076"/>
        <pc:sldMkLst>
          <pc:docMk/>
          <pc:sldMk cId="2268293050" sldId="257"/>
        </pc:sldMkLst>
        <pc:spChg chg="add mod">
          <ac:chgData name="Mario Simarro | Intelaqua" userId="d5bc2c20-4b21-40a3-b114-b2f69e925ea9" providerId="ADAL" clId="{E0B4E768-1133-4C62-B1B2-64DB42092315}" dt="2025-06-04T15:08:57.451" v="563" actId="164"/>
          <ac:spMkLst>
            <pc:docMk/>
            <pc:sldMk cId="2268293050" sldId="257"/>
            <ac:spMk id="6" creationId="{4392984D-C92D-1022-9AA0-ED875F8D327B}"/>
          </ac:spMkLst>
        </pc:spChg>
        <pc:grpChg chg="add mod">
          <ac:chgData name="Mario Simarro | Intelaqua" userId="d5bc2c20-4b21-40a3-b114-b2f69e925ea9" providerId="ADAL" clId="{E0B4E768-1133-4C62-B1B2-64DB42092315}" dt="2025-06-04T15:12:04.032" v="621" actId="1076"/>
          <ac:grpSpMkLst>
            <pc:docMk/>
            <pc:sldMk cId="2268293050" sldId="257"/>
            <ac:grpSpMk id="11" creationId="{C6E84B96-08B7-BC67-E353-C27AC7EA5A15}"/>
          </ac:grpSpMkLst>
        </pc:grpChg>
        <pc:picChg chg="add del mod">
          <ac:chgData name="Mario Simarro | Intelaqua" userId="d5bc2c20-4b21-40a3-b114-b2f69e925ea9" providerId="ADAL" clId="{E0B4E768-1133-4C62-B1B2-64DB42092315}" dt="2025-06-04T14:50:52.110" v="74" actId="478"/>
          <ac:picMkLst>
            <pc:docMk/>
            <pc:sldMk cId="2268293050" sldId="257"/>
            <ac:picMk id="3" creationId="{F66AAD3E-13AE-E7BC-3A3F-AABCCA927544}"/>
          </ac:picMkLst>
        </pc:picChg>
        <pc:picChg chg="add mod ord modCrop">
          <ac:chgData name="Mario Simarro | Intelaqua" userId="d5bc2c20-4b21-40a3-b114-b2f69e925ea9" providerId="ADAL" clId="{E0B4E768-1133-4C62-B1B2-64DB42092315}" dt="2025-06-04T15:12:38.483" v="629" actId="1076"/>
          <ac:picMkLst>
            <pc:docMk/>
            <pc:sldMk cId="2268293050" sldId="257"/>
            <ac:picMk id="5" creationId="{E31AB4E4-7743-207E-F3AF-1EF5279F4D68}"/>
          </ac:picMkLst>
        </pc:picChg>
        <pc:picChg chg="add mod">
          <ac:chgData name="Mario Simarro | Intelaqua" userId="d5bc2c20-4b21-40a3-b114-b2f69e925ea9" providerId="ADAL" clId="{E0B4E768-1133-4C62-B1B2-64DB42092315}" dt="2025-06-04T15:08:57.451" v="563" actId="164"/>
          <ac:picMkLst>
            <pc:docMk/>
            <pc:sldMk cId="2268293050" sldId="257"/>
            <ac:picMk id="9" creationId="{AF0EC362-E23A-F457-1BEA-F213F1E85549}"/>
          </ac:picMkLst>
        </pc:picChg>
        <pc:picChg chg="add mod">
          <ac:chgData name="Mario Simarro | Intelaqua" userId="d5bc2c20-4b21-40a3-b114-b2f69e925ea9" providerId="ADAL" clId="{E0B4E768-1133-4C62-B1B2-64DB42092315}" dt="2025-06-04T15:08:57.451" v="563" actId="164"/>
          <ac:picMkLst>
            <pc:docMk/>
            <pc:sldMk cId="2268293050" sldId="257"/>
            <ac:picMk id="10" creationId="{191D2DFC-1F17-88AA-E294-07EB68026396}"/>
          </ac:picMkLst>
        </pc:picChg>
        <pc:cxnChg chg="add mod">
          <ac:chgData name="Mario Simarro | Intelaqua" userId="d5bc2c20-4b21-40a3-b114-b2f69e925ea9" providerId="ADAL" clId="{E0B4E768-1133-4C62-B1B2-64DB42092315}" dt="2025-06-04T15:08:57.451" v="563" actId="164"/>
          <ac:cxnSpMkLst>
            <pc:docMk/>
            <pc:sldMk cId="2268293050" sldId="257"/>
            <ac:cxnSpMk id="7" creationId="{DFA74B09-65EA-0A15-ED57-3CD5CEF29E1A}"/>
          </ac:cxnSpMkLst>
        </pc:cxnChg>
        <pc:cxnChg chg="add mod">
          <ac:chgData name="Mario Simarro | Intelaqua" userId="d5bc2c20-4b21-40a3-b114-b2f69e925ea9" providerId="ADAL" clId="{E0B4E768-1133-4C62-B1B2-64DB42092315}" dt="2025-06-04T15:08:57.451" v="563" actId="164"/>
          <ac:cxnSpMkLst>
            <pc:docMk/>
            <pc:sldMk cId="2268293050" sldId="257"/>
            <ac:cxnSpMk id="8" creationId="{1446504A-F458-1BF6-D3BA-AF2F9F4F77FB}"/>
          </ac:cxnSpMkLst>
        </pc:cxnChg>
      </pc:sldChg>
      <pc:sldChg chg="addSp delSp modSp add mod delAnim modAnim">
        <pc:chgData name="Mario Simarro | Intelaqua" userId="d5bc2c20-4b21-40a3-b114-b2f69e925ea9" providerId="ADAL" clId="{E0B4E768-1133-4C62-B1B2-64DB42092315}" dt="2025-06-04T21:44:33.337" v="3229"/>
        <pc:sldMkLst>
          <pc:docMk/>
          <pc:sldMk cId="3369057919" sldId="258"/>
        </pc:sldMkLst>
        <pc:spChg chg="add del mod">
          <ac:chgData name="Mario Simarro | Intelaqua" userId="d5bc2c20-4b21-40a3-b114-b2f69e925ea9" providerId="ADAL" clId="{E0B4E768-1133-4C62-B1B2-64DB42092315}" dt="2025-06-04T15:28:15.745" v="798" actId="478"/>
          <ac:spMkLst>
            <pc:docMk/>
            <pc:sldMk cId="3369057919" sldId="258"/>
            <ac:spMk id="2" creationId="{4A334B71-5851-D476-146C-119994D3EEDA}"/>
          </ac:spMkLst>
        </pc:spChg>
        <pc:spChg chg="add mod">
          <ac:chgData name="Mario Simarro | Intelaqua" userId="d5bc2c20-4b21-40a3-b114-b2f69e925ea9" providerId="ADAL" clId="{E0B4E768-1133-4C62-B1B2-64DB42092315}" dt="2025-06-04T15:28:28.825" v="800" actId="164"/>
          <ac:spMkLst>
            <pc:docMk/>
            <pc:sldMk cId="3369057919" sldId="258"/>
            <ac:spMk id="3" creationId="{1661DB39-981D-69FD-31F0-B9A9C7ED7085}"/>
          </ac:spMkLst>
        </pc:spChg>
        <pc:spChg chg="mod">
          <ac:chgData name="Mario Simarro | Intelaqua" userId="d5bc2c20-4b21-40a3-b114-b2f69e925ea9" providerId="ADAL" clId="{E0B4E768-1133-4C62-B1B2-64DB42092315}" dt="2025-06-04T15:28:12.728" v="797" actId="113"/>
          <ac:spMkLst>
            <pc:docMk/>
            <pc:sldMk cId="3369057919" sldId="258"/>
            <ac:spMk id="4" creationId="{0D9193CB-90C2-BA22-D754-AFE7DEB5F614}"/>
          </ac:spMkLst>
        </pc:spChg>
        <pc:spChg chg="add mod">
          <ac:chgData name="Mario Simarro | Intelaqua" userId="d5bc2c20-4b21-40a3-b114-b2f69e925ea9" providerId="ADAL" clId="{E0B4E768-1133-4C62-B1B2-64DB42092315}" dt="2025-06-04T20:27:23.632" v="1466" actId="207"/>
          <ac:spMkLst>
            <pc:docMk/>
            <pc:sldMk cId="3369057919" sldId="258"/>
            <ac:spMk id="5" creationId="{A7FB3A43-25FC-13D6-A0FE-0FE4603898D3}"/>
          </ac:spMkLst>
        </pc:spChg>
        <pc:spChg chg="add mod">
          <ac:chgData name="Mario Simarro | Intelaqua" userId="d5bc2c20-4b21-40a3-b114-b2f69e925ea9" providerId="ADAL" clId="{E0B4E768-1133-4C62-B1B2-64DB42092315}" dt="2025-06-04T15:30:29.675" v="828" actId="108"/>
          <ac:spMkLst>
            <pc:docMk/>
            <pc:sldMk cId="3369057919" sldId="258"/>
            <ac:spMk id="6" creationId="{17535CCF-07D7-A3D5-8AB1-365C6ABB27F9}"/>
          </ac:spMkLst>
        </pc:spChg>
        <pc:spChg chg="del">
          <ac:chgData name="Mario Simarro | Intelaqua" userId="d5bc2c20-4b21-40a3-b114-b2f69e925ea9" providerId="ADAL" clId="{E0B4E768-1133-4C62-B1B2-64DB42092315}" dt="2025-06-04T15:13:25.981" v="631" actId="478"/>
          <ac:spMkLst>
            <pc:docMk/>
            <pc:sldMk cId="3369057919" sldId="258"/>
            <ac:spMk id="8" creationId="{9C742F5F-0DEC-FBBF-94FE-6FFCAE19658A}"/>
          </ac:spMkLst>
        </pc:spChg>
        <pc:spChg chg="add mod">
          <ac:chgData name="Mario Simarro | Intelaqua" userId="d5bc2c20-4b21-40a3-b114-b2f69e925ea9" providerId="ADAL" clId="{E0B4E768-1133-4C62-B1B2-64DB42092315}" dt="2025-06-04T15:30:35.900" v="830" actId="108"/>
          <ac:spMkLst>
            <pc:docMk/>
            <pc:sldMk cId="3369057919" sldId="258"/>
            <ac:spMk id="9" creationId="{F11CF95C-476D-BBEF-707C-ACC799EF08F9}"/>
          </ac:spMkLst>
        </pc:spChg>
        <pc:spChg chg="add mod">
          <ac:chgData name="Mario Simarro | Intelaqua" userId="d5bc2c20-4b21-40a3-b114-b2f69e925ea9" providerId="ADAL" clId="{E0B4E768-1133-4C62-B1B2-64DB42092315}" dt="2025-06-04T15:30:32.609" v="829" actId="108"/>
          <ac:spMkLst>
            <pc:docMk/>
            <pc:sldMk cId="3369057919" sldId="258"/>
            <ac:spMk id="10" creationId="{31E3E326-F56C-1F56-598A-9719987861E8}"/>
          </ac:spMkLst>
        </pc:spChg>
        <pc:spChg chg="add mod">
          <ac:chgData name="Mario Simarro | Intelaqua" userId="d5bc2c20-4b21-40a3-b114-b2f69e925ea9" providerId="ADAL" clId="{E0B4E768-1133-4C62-B1B2-64DB42092315}" dt="2025-06-04T15:37:09.731" v="1197" actId="207"/>
          <ac:spMkLst>
            <pc:docMk/>
            <pc:sldMk cId="3369057919" sldId="258"/>
            <ac:spMk id="13" creationId="{764029B3-169E-81F2-9BA2-8C18E2F4D7FA}"/>
          </ac:spMkLst>
        </pc:spChg>
        <pc:spChg chg="del">
          <ac:chgData name="Mario Simarro | Intelaqua" userId="d5bc2c20-4b21-40a3-b114-b2f69e925ea9" providerId="ADAL" clId="{E0B4E768-1133-4C62-B1B2-64DB42092315}" dt="2025-06-04T15:13:25.981" v="631" actId="478"/>
          <ac:spMkLst>
            <pc:docMk/>
            <pc:sldMk cId="3369057919" sldId="258"/>
            <ac:spMk id="14" creationId="{16E3AFDF-EA66-7397-EF8C-CCEE1ED3840B}"/>
          </ac:spMkLst>
        </pc:spChg>
        <pc:spChg chg="del">
          <ac:chgData name="Mario Simarro | Intelaqua" userId="d5bc2c20-4b21-40a3-b114-b2f69e925ea9" providerId="ADAL" clId="{E0B4E768-1133-4C62-B1B2-64DB42092315}" dt="2025-06-04T15:13:25.981" v="631" actId="478"/>
          <ac:spMkLst>
            <pc:docMk/>
            <pc:sldMk cId="3369057919" sldId="258"/>
            <ac:spMk id="15" creationId="{82217144-30B4-DFA4-3EF7-E3D57544DDEC}"/>
          </ac:spMkLst>
        </pc:spChg>
        <pc:spChg chg="del">
          <ac:chgData name="Mario Simarro | Intelaqua" userId="d5bc2c20-4b21-40a3-b114-b2f69e925ea9" providerId="ADAL" clId="{E0B4E768-1133-4C62-B1B2-64DB42092315}" dt="2025-06-04T15:21:24.909" v="677" actId="478"/>
          <ac:spMkLst>
            <pc:docMk/>
            <pc:sldMk cId="3369057919" sldId="258"/>
            <ac:spMk id="20" creationId="{1BC729D8-7EF1-0B61-64A8-324BCFAEEADF}"/>
          </ac:spMkLst>
        </pc:spChg>
        <pc:spChg chg="del">
          <ac:chgData name="Mario Simarro | Intelaqua" userId="d5bc2c20-4b21-40a3-b114-b2f69e925ea9" providerId="ADAL" clId="{E0B4E768-1133-4C62-B1B2-64DB42092315}" dt="2025-06-04T15:21:26.870" v="678" actId="478"/>
          <ac:spMkLst>
            <pc:docMk/>
            <pc:sldMk cId="3369057919" sldId="258"/>
            <ac:spMk id="22" creationId="{E5BE3AF6-E0D4-C34A-42BE-6C726B94AB1A}"/>
          </ac:spMkLst>
        </pc:spChg>
        <pc:spChg chg="add mod">
          <ac:chgData name="Mario Simarro | Intelaqua" userId="d5bc2c20-4b21-40a3-b114-b2f69e925ea9" providerId="ADAL" clId="{E0B4E768-1133-4C62-B1B2-64DB42092315}" dt="2025-06-04T15:51:08.290" v="1313" actId="207"/>
          <ac:spMkLst>
            <pc:docMk/>
            <pc:sldMk cId="3369057919" sldId="258"/>
            <ac:spMk id="23" creationId="{149239C6-9167-0668-5502-03680271C4FF}"/>
          </ac:spMkLst>
        </pc:spChg>
        <pc:spChg chg="mod">
          <ac:chgData name="Mario Simarro | Intelaqua" userId="d5bc2c20-4b21-40a3-b114-b2f69e925ea9" providerId="ADAL" clId="{E0B4E768-1133-4C62-B1B2-64DB42092315}" dt="2025-06-04T15:51:08.290" v="1313" actId="207"/>
          <ac:spMkLst>
            <pc:docMk/>
            <pc:sldMk cId="3369057919" sldId="258"/>
            <ac:spMk id="25" creationId="{9FD9DABC-5DC8-7E2F-BF70-4DFEB45E6ED5}"/>
          </ac:spMkLst>
        </pc:spChg>
        <pc:spChg chg="mod">
          <ac:chgData name="Mario Simarro | Intelaqua" userId="d5bc2c20-4b21-40a3-b114-b2f69e925ea9" providerId="ADAL" clId="{E0B4E768-1133-4C62-B1B2-64DB42092315}" dt="2025-06-04T15:51:08.290" v="1313" actId="207"/>
          <ac:spMkLst>
            <pc:docMk/>
            <pc:sldMk cId="3369057919" sldId="258"/>
            <ac:spMk id="27" creationId="{48DAD381-38CD-DA9C-ACC2-ADF3E21CA50E}"/>
          </ac:spMkLst>
        </pc:spChg>
        <pc:spChg chg="add mod">
          <ac:chgData name="Mario Simarro | Intelaqua" userId="d5bc2c20-4b21-40a3-b114-b2f69e925ea9" providerId="ADAL" clId="{E0B4E768-1133-4C62-B1B2-64DB42092315}" dt="2025-06-04T16:00:09.504" v="1412" actId="113"/>
          <ac:spMkLst>
            <pc:docMk/>
            <pc:sldMk cId="3369057919" sldId="258"/>
            <ac:spMk id="28" creationId="{2B7A0E2D-F890-F106-F94A-3FC57EF9A59C}"/>
          </ac:spMkLst>
        </pc:spChg>
        <pc:spChg chg="add mod">
          <ac:chgData name="Mario Simarro | Intelaqua" userId="d5bc2c20-4b21-40a3-b114-b2f69e925ea9" providerId="ADAL" clId="{E0B4E768-1133-4C62-B1B2-64DB42092315}" dt="2025-06-04T15:56:32.229" v="1386" actId="113"/>
          <ac:spMkLst>
            <pc:docMk/>
            <pc:sldMk cId="3369057919" sldId="258"/>
            <ac:spMk id="29" creationId="{3BDAD23D-5C20-8697-10E1-444A8FB7DBF7}"/>
          </ac:spMkLst>
        </pc:spChg>
        <pc:spChg chg="mod">
          <ac:chgData name="Mario Simarro | Intelaqua" userId="d5bc2c20-4b21-40a3-b114-b2f69e925ea9" providerId="ADAL" clId="{E0B4E768-1133-4C62-B1B2-64DB42092315}" dt="2025-06-04T21:40:32.369" v="3029" actId="12"/>
          <ac:spMkLst>
            <pc:docMk/>
            <pc:sldMk cId="3369057919" sldId="258"/>
            <ac:spMk id="30" creationId="{9CB461B3-C070-AE4C-BA8D-4409388D2CF4}"/>
          </ac:spMkLst>
        </pc:spChg>
        <pc:spChg chg="add del mod">
          <ac:chgData name="Mario Simarro | Intelaqua" userId="d5bc2c20-4b21-40a3-b114-b2f69e925ea9" providerId="ADAL" clId="{E0B4E768-1133-4C62-B1B2-64DB42092315}" dt="2025-06-04T21:28:45.661" v="2175" actId="478"/>
          <ac:spMkLst>
            <pc:docMk/>
            <pc:sldMk cId="3369057919" sldId="258"/>
            <ac:spMk id="31" creationId="{6F790DFC-EAA4-F027-A030-18AA1FB1A5A8}"/>
          </ac:spMkLst>
        </pc:spChg>
        <pc:spChg chg="del">
          <ac:chgData name="Mario Simarro | Intelaqua" userId="d5bc2c20-4b21-40a3-b114-b2f69e925ea9" providerId="ADAL" clId="{E0B4E768-1133-4C62-B1B2-64DB42092315}" dt="2025-06-04T15:28:53.759" v="806" actId="478"/>
          <ac:spMkLst>
            <pc:docMk/>
            <pc:sldMk cId="3369057919" sldId="258"/>
            <ac:spMk id="32" creationId="{93546356-58E7-A925-E268-038B296C568C}"/>
          </ac:spMkLst>
        </pc:spChg>
        <pc:spChg chg="add mod">
          <ac:chgData name="Mario Simarro | Intelaqua" userId="d5bc2c20-4b21-40a3-b114-b2f69e925ea9" providerId="ADAL" clId="{E0B4E768-1133-4C62-B1B2-64DB42092315}" dt="2025-06-04T15:50:29.971" v="1309" actId="1037"/>
          <ac:spMkLst>
            <pc:docMk/>
            <pc:sldMk cId="3369057919" sldId="258"/>
            <ac:spMk id="61" creationId="{C9E7C82C-FE5F-2438-3B44-CBAE21634100}"/>
          </ac:spMkLst>
        </pc:spChg>
        <pc:spChg chg="add del mod">
          <ac:chgData name="Mario Simarro | Intelaqua" userId="d5bc2c20-4b21-40a3-b114-b2f69e925ea9" providerId="ADAL" clId="{E0B4E768-1133-4C62-B1B2-64DB42092315}" dt="2025-06-04T21:34:21.800" v="2396" actId="478"/>
          <ac:spMkLst>
            <pc:docMk/>
            <pc:sldMk cId="3369057919" sldId="258"/>
            <ac:spMk id="69" creationId="{8F4E71A7-FB19-2533-87A9-47AC20814C4F}"/>
          </ac:spMkLst>
        </pc:spChg>
        <pc:spChg chg="add del mod">
          <ac:chgData name="Mario Simarro | Intelaqua" userId="d5bc2c20-4b21-40a3-b114-b2f69e925ea9" providerId="ADAL" clId="{E0B4E768-1133-4C62-B1B2-64DB42092315}" dt="2025-06-04T21:44:32.336" v="3228" actId="478"/>
          <ac:spMkLst>
            <pc:docMk/>
            <pc:sldMk cId="3369057919" sldId="258"/>
            <ac:spMk id="70" creationId="{597E94B2-BA7A-5FB6-CE19-B4C27B44CDD7}"/>
          </ac:spMkLst>
        </pc:spChg>
        <pc:spChg chg="add mod">
          <ac:chgData name="Mario Simarro | Intelaqua" userId="d5bc2c20-4b21-40a3-b114-b2f69e925ea9" providerId="ADAL" clId="{E0B4E768-1133-4C62-B1B2-64DB42092315}" dt="2025-06-04T21:44:33.337" v="3229"/>
          <ac:spMkLst>
            <pc:docMk/>
            <pc:sldMk cId="3369057919" sldId="258"/>
            <ac:spMk id="71" creationId="{06C0D6FB-F015-0CC3-D40D-5B5DABDF08B1}"/>
          </ac:spMkLst>
        </pc:spChg>
        <pc:grpChg chg="add mod ord">
          <ac:chgData name="Mario Simarro | Intelaqua" userId="d5bc2c20-4b21-40a3-b114-b2f69e925ea9" providerId="ADAL" clId="{E0B4E768-1133-4C62-B1B2-64DB42092315}" dt="2025-06-04T15:38:34.788" v="1215" actId="1076"/>
          <ac:grpSpMkLst>
            <pc:docMk/>
            <pc:sldMk cId="3369057919" sldId="258"/>
            <ac:grpSpMk id="33" creationId="{39744370-EDA2-9891-ABD8-666A30BC31FE}"/>
          </ac:grpSpMkLst>
        </pc:grpChg>
        <pc:graphicFrameChg chg="del">
          <ac:chgData name="Mario Simarro | Intelaqua" userId="d5bc2c20-4b21-40a3-b114-b2f69e925ea9" providerId="ADAL" clId="{E0B4E768-1133-4C62-B1B2-64DB42092315}" dt="2025-06-04T15:13:25.981" v="631" actId="478"/>
          <ac:graphicFrameMkLst>
            <pc:docMk/>
            <pc:sldMk cId="3369057919" sldId="258"/>
            <ac:graphicFrameMk id="11" creationId="{1813E019-D367-F108-2CBC-62F9F58057E4}"/>
          </ac:graphicFrameMkLst>
        </pc:graphicFrameChg>
        <pc:graphicFrameChg chg="add mod">
          <ac:chgData name="Mario Simarro | Intelaqua" userId="d5bc2c20-4b21-40a3-b114-b2f69e925ea9" providerId="ADAL" clId="{E0B4E768-1133-4C62-B1B2-64DB42092315}" dt="2025-06-04T20:32:28.914" v="1499"/>
          <ac:graphicFrameMkLst>
            <pc:docMk/>
            <pc:sldMk cId="3369057919" sldId="258"/>
            <ac:graphicFrameMk id="67" creationId="{A28F9EF0-42B7-F964-F269-DB03E230A5A3}"/>
          </ac:graphicFrameMkLst>
        </pc:graphicFrameChg>
        <pc:picChg chg="mod">
          <ac:chgData name="Mario Simarro | Intelaqua" userId="d5bc2c20-4b21-40a3-b114-b2f69e925ea9" providerId="ADAL" clId="{E0B4E768-1133-4C62-B1B2-64DB42092315}" dt="2025-06-04T15:26:05.785" v="772" actId="1037"/>
          <ac:picMkLst>
            <pc:docMk/>
            <pc:sldMk cId="3369057919" sldId="258"/>
            <ac:picMk id="21" creationId="{E4AC3A2B-CE3C-AA9C-6F6C-ED9F17A10A7C}"/>
          </ac:picMkLst>
        </pc:picChg>
        <pc:cxnChg chg="mod">
          <ac:chgData name="Mario Simarro | Intelaqua" userId="d5bc2c20-4b21-40a3-b114-b2f69e925ea9" providerId="ADAL" clId="{E0B4E768-1133-4C62-B1B2-64DB42092315}" dt="2025-06-04T15:39:02.479" v="1219" actId="14100"/>
          <ac:cxnSpMkLst>
            <pc:docMk/>
            <pc:sldMk cId="3369057919" sldId="258"/>
            <ac:cxnSpMk id="12" creationId="{0F60E7C1-B4D0-8732-2162-82925BB4F6F0}"/>
          </ac:cxnSpMkLst>
        </pc:cxnChg>
        <pc:cxnChg chg="mod">
          <ac:chgData name="Mario Simarro | Intelaqua" userId="d5bc2c20-4b21-40a3-b114-b2f69e925ea9" providerId="ADAL" clId="{E0B4E768-1133-4C62-B1B2-64DB42092315}" dt="2025-06-04T15:26:05.785" v="772" actId="1037"/>
          <ac:cxnSpMkLst>
            <pc:docMk/>
            <pc:sldMk cId="3369057919" sldId="258"/>
            <ac:cxnSpMk id="16" creationId="{AB8B2943-7706-246B-9AD8-671CBFB58579}"/>
          </ac:cxnSpMkLst>
        </pc:cxnChg>
        <pc:cxnChg chg="del mod">
          <ac:chgData name="Mario Simarro | Intelaqua" userId="d5bc2c20-4b21-40a3-b114-b2f69e925ea9" providerId="ADAL" clId="{E0B4E768-1133-4C62-B1B2-64DB42092315}" dt="2025-06-04T15:40:05.383" v="1233" actId="478"/>
          <ac:cxnSpMkLst>
            <pc:docMk/>
            <pc:sldMk cId="3369057919" sldId="258"/>
            <ac:cxnSpMk id="18" creationId="{6D724568-CC92-A65F-0514-66EC3779FE99}"/>
          </ac:cxnSpMkLst>
        </pc:cxnChg>
        <pc:cxnChg chg="del mod">
          <ac:chgData name="Mario Simarro | Intelaqua" userId="d5bc2c20-4b21-40a3-b114-b2f69e925ea9" providerId="ADAL" clId="{E0B4E768-1133-4C62-B1B2-64DB42092315}" dt="2025-06-04T15:40:04.408" v="1232" actId="478"/>
          <ac:cxnSpMkLst>
            <pc:docMk/>
            <pc:sldMk cId="3369057919" sldId="258"/>
            <ac:cxnSpMk id="24" creationId="{19149D4F-BB87-66AD-8EE1-5E3877944EC3}"/>
          </ac:cxnSpMkLst>
        </pc:cxnChg>
        <pc:cxnChg chg="del mod">
          <ac:chgData name="Mario Simarro | Intelaqua" userId="d5bc2c20-4b21-40a3-b114-b2f69e925ea9" providerId="ADAL" clId="{E0B4E768-1133-4C62-B1B2-64DB42092315}" dt="2025-06-04T15:40:02.964" v="1231" actId="478"/>
          <ac:cxnSpMkLst>
            <pc:docMk/>
            <pc:sldMk cId="3369057919" sldId="258"/>
            <ac:cxnSpMk id="26" creationId="{B2002115-1BC7-6BF5-E2E1-72D6BEA8362F}"/>
          </ac:cxnSpMkLst>
        </pc:cxnChg>
        <pc:cxnChg chg="add mod">
          <ac:chgData name="Mario Simarro | Intelaqua" userId="d5bc2c20-4b21-40a3-b114-b2f69e925ea9" providerId="ADAL" clId="{E0B4E768-1133-4C62-B1B2-64DB42092315}" dt="2025-06-04T15:39:57.243" v="1229" actId="108"/>
          <ac:cxnSpMkLst>
            <pc:docMk/>
            <pc:sldMk cId="3369057919" sldId="258"/>
            <ac:cxnSpMk id="39" creationId="{A64D0044-26B9-649F-9680-FFF2373F6DEB}"/>
          </ac:cxnSpMkLst>
        </pc:cxnChg>
        <pc:cxnChg chg="add mod">
          <ac:chgData name="Mario Simarro | Intelaqua" userId="d5bc2c20-4b21-40a3-b114-b2f69e925ea9" providerId="ADAL" clId="{E0B4E768-1133-4C62-B1B2-64DB42092315}" dt="2025-06-04T15:39:53.665" v="1228" actId="108"/>
          <ac:cxnSpMkLst>
            <pc:docMk/>
            <pc:sldMk cId="3369057919" sldId="258"/>
            <ac:cxnSpMk id="43" creationId="{39EE0ACA-AACD-460C-ECD4-B8639136E022}"/>
          </ac:cxnSpMkLst>
        </pc:cxnChg>
        <pc:cxnChg chg="add del mod">
          <ac:chgData name="Mario Simarro | Intelaqua" userId="d5bc2c20-4b21-40a3-b114-b2f69e925ea9" providerId="ADAL" clId="{E0B4E768-1133-4C62-B1B2-64DB42092315}" dt="2025-06-04T15:38:26.688" v="1211" actId="478"/>
          <ac:cxnSpMkLst>
            <pc:docMk/>
            <pc:sldMk cId="3369057919" sldId="258"/>
            <ac:cxnSpMk id="46" creationId="{71A5BA00-B25A-1B3D-BDD5-D1D479840E32}"/>
          </ac:cxnSpMkLst>
        </pc:cxnChg>
        <pc:cxnChg chg="add mod">
          <ac:chgData name="Mario Simarro | Intelaqua" userId="d5bc2c20-4b21-40a3-b114-b2f69e925ea9" providerId="ADAL" clId="{E0B4E768-1133-4C62-B1B2-64DB42092315}" dt="2025-06-04T15:40:00.260" v="1230" actId="108"/>
          <ac:cxnSpMkLst>
            <pc:docMk/>
            <pc:sldMk cId="3369057919" sldId="258"/>
            <ac:cxnSpMk id="56" creationId="{9D5C95FA-5A52-6FB7-10C2-4F973D66A773}"/>
          </ac:cxnSpMkLst>
        </pc:cxnChg>
        <pc:cxnChg chg="add mod">
          <ac:chgData name="Mario Simarro | Intelaqua" userId="d5bc2c20-4b21-40a3-b114-b2f69e925ea9" providerId="ADAL" clId="{E0B4E768-1133-4C62-B1B2-64DB42092315}" dt="2025-06-04T15:50:35.729" v="1310" actId="14100"/>
          <ac:cxnSpMkLst>
            <pc:docMk/>
            <pc:sldMk cId="3369057919" sldId="258"/>
            <ac:cxnSpMk id="63" creationId="{73D3E137-B98C-FD46-A3BA-6DDF8D9B0072}"/>
          </ac:cxnSpMkLst>
        </pc:cxnChg>
      </pc:sldChg>
      <pc:sldChg chg="addSp delSp modSp add mod">
        <pc:chgData name="Mario Simarro | Intelaqua" userId="d5bc2c20-4b21-40a3-b114-b2f69e925ea9" providerId="ADAL" clId="{E0B4E768-1133-4C62-B1B2-64DB42092315}" dt="2025-06-04T21:44:27.731" v="3227"/>
        <pc:sldMkLst>
          <pc:docMk/>
          <pc:sldMk cId="3039038259" sldId="259"/>
        </pc:sldMkLst>
        <pc:spChg chg="mod">
          <ac:chgData name="Mario Simarro | Intelaqua" userId="d5bc2c20-4b21-40a3-b114-b2f69e925ea9" providerId="ADAL" clId="{E0B4E768-1133-4C62-B1B2-64DB42092315}" dt="2025-06-04T20:30:57.701" v="1488" actId="108"/>
          <ac:spMkLst>
            <pc:docMk/>
            <pc:sldMk cId="3039038259" sldId="259"/>
            <ac:spMk id="5" creationId="{CC00264A-8395-7BBB-4ED6-A6CD9731C9F5}"/>
          </ac:spMkLst>
        </pc:spChg>
        <pc:spChg chg="mod">
          <ac:chgData name="Mario Simarro | Intelaqua" userId="d5bc2c20-4b21-40a3-b114-b2f69e925ea9" providerId="ADAL" clId="{E0B4E768-1133-4C62-B1B2-64DB42092315}" dt="2025-06-04T20:27:15.309" v="1465" actId="207"/>
          <ac:spMkLst>
            <pc:docMk/>
            <pc:sldMk cId="3039038259" sldId="259"/>
            <ac:spMk id="6" creationId="{E7FE8696-F481-5FF9-1AD5-638508E98642}"/>
          </ac:spMkLst>
        </pc:spChg>
        <pc:spChg chg="add del mod">
          <ac:chgData name="Mario Simarro | Intelaqua" userId="d5bc2c20-4b21-40a3-b114-b2f69e925ea9" providerId="ADAL" clId="{E0B4E768-1133-4C62-B1B2-64DB42092315}" dt="2025-06-04T21:34:12.573" v="2394" actId="478"/>
          <ac:spMkLst>
            <pc:docMk/>
            <pc:sldMk cId="3039038259" sldId="259"/>
            <ac:spMk id="8" creationId="{481A527E-8244-124A-25B1-C08C4872BC4D}"/>
          </ac:spMkLst>
        </pc:spChg>
        <pc:spChg chg="add mod">
          <ac:chgData name="Mario Simarro | Intelaqua" userId="d5bc2c20-4b21-40a3-b114-b2f69e925ea9" providerId="ADAL" clId="{E0B4E768-1133-4C62-B1B2-64DB42092315}" dt="2025-06-04T21:33:36.476" v="2388" actId="20577"/>
          <ac:spMkLst>
            <pc:docMk/>
            <pc:sldMk cId="3039038259" sldId="259"/>
            <ac:spMk id="11" creationId="{06E975DC-D835-1A67-4C43-F41A9646F542}"/>
          </ac:spMkLst>
        </pc:spChg>
        <pc:spChg chg="mod">
          <ac:chgData name="Mario Simarro | Intelaqua" userId="d5bc2c20-4b21-40a3-b114-b2f69e925ea9" providerId="ADAL" clId="{E0B4E768-1133-4C62-B1B2-64DB42092315}" dt="2025-06-04T15:51:42.987" v="1318" actId="108"/>
          <ac:spMkLst>
            <pc:docMk/>
            <pc:sldMk cId="3039038259" sldId="259"/>
            <ac:spMk id="13" creationId="{3DD20478-2F06-7DAE-420D-B8F6B5649D7E}"/>
          </ac:spMkLst>
        </pc:spChg>
        <pc:spChg chg="add del mod">
          <ac:chgData name="Mario Simarro | Intelaqua" userId="d5bc2c20-4b21-40a3-b114-b2f69e925ea9" providerId="ADAL" clId="{E0B4E768-1133-4C62-B1B2-64DB42092315}" dt="2025-06-04T21:44:26.727" v="3226" actId="478"/>
          <ac:spMkLst>
            <pc:docMk/>
            <pc:sldMk cId="3039038259" sldId="259"/>
            <ac:spMk id="14" creationId="{648D29D9-AC14-FF1C-6100-052D9B89404B}"/>
          </ac:spMkLst>
        </pc:spChg>
        <pc:spChg chg="add mod">
          <ac:chgData name="Mario Simarro | Intelaqua" userId="d5bc2c20-4b21-40a3-b114-b2f69e925ea9" providerId="ADAL" clId="{E0B4E768-1133-4C62-B1B2-64DB42092315}" dt="2025-06-04T21:44:27.731" v="3227"/>
          <ac:spMkLst>
            <pc:docMk/>
            <pc:sldMk cId="3039038259" sldId="259"/>
            <ac:spMk id="15" creationId="{88133EF2-6AF3-758F-4391-3FF83EB7E1A6}"/>
          </ac:spMkLst>
        </pc:spChg>
        <pc:spChg chg="mod">
          <ac:chgData name="Mario Simarro | Intelaqua" userId="d5bc2c20-4b21-40a3-b114-b2f69e925ea9" providerId="ADAL" clId="{E0B4E768-1133-4C62-B1B2-64DB42092315}" dt="2025-06-04T15:51:22.100" v="1315" actId="108"/>
          <ac:spMkLst>
            <pc:docMk/>
            <pc:sldMk cId="3039038259" sldId="259"/>
            <ac:spMk id="23" creationId="{84BED9A3-CB54-BA6D-D807-FA78F3118C50}"/>
          </ac:spMkLst>
        </pc:spChg>
        <pc:spChg chg="mod">
          <ac:chgData name="Mario Simarro | Intelaqua" userId="d5bc2c20-4b21-40a3-b114-b2f69e925ea9" providerId="ADAL" clId="{E0B4E768-1133-4C62-B1B2-64DB42092315}" dt="2025-06-04T21:43:43.529" v="3223" actId="12"/>
          <ac:spMkLst>
            <pc:docMk/>
            <pc:sldMk cId="3039038259" sldId="259"/>
            <ac:spMk id="29" creationId="{8A960A33-E3B2-803B-E57D-380295A1E697}"/>
          </ac:spMkLst>
        </pc:spChg>
        <pc:spChg chg="del mod">
          <ac:chgData name="Mario Simarro | Intelaqua" userId="d5bc2c20-4b21-40a3-b114-b2f69e925ea9" providerId="ADAL" clId="{E0B4E768-1133-4C62-B1B2-64DB42092315}" dt="2025-06-04T21:32:55.654" v="2380" actId="478"/>
          <ac:spMkLst>
            <pc:docMk/>
            <pc:sldMk cId="3039038259" sldId="259"/>
            <ac:spMk id="30" creationId="{65E90481-86A9-4C09-1F47-2F0A33D9F70C}"/>
          </ac:spMkLst>
        </pc:spChg>
        <pc:spChg chg="del">
          <ac:chgData name="Mario Simarro | Intelaqua" userId="d5bc2c20-4b21-40a3-b114-b2f69e925ea9" providerId="ADAL" clId="{E0B4E768-1133-4C62-B1B2-64DB42092315}" dt="2025-06-04T21:28:40.419" v="2173" actId="478"/>
          <ac:spMkLst>
            <pc:docMk/>
            <pc:sldMk cId="3039038259" sldId="259"/>
            <ac:spMk id="31" creationId="{E2A614B7-481D-4DB1-22CA-F79323C6B02F}"/>
          </ac:spMkLst>
        </pc:spChg>
        <pc:graphicFrameChg chg="add mod">
          <ac:chgData name="Mario Simarro | Intelaqua" userId="d5bc2c20-4b21-40a3-b114-b2f69e925ea9" providerId="ADAL" clId="{E0B4E768-1133-4C62-B1B2-64DB42092315}" dt="2025-06-04T20:32:14.945" v="1497"/>
          <ac:graphicFrameMkLst>
            <pc:docMk/>
            <pc:sldMk cId="3039038259" sldId="259"/>
            <ac:graphicFrameMk id="2" creationId="{1271C45E-B3E6-9F40-B811-CD4202B3E160}"/>
          </ac:graphicFrameMkLst>
        </pc:graphicFrameChg>
        <pc:graphicFrameChg chg="del">
          <ac:chgData name="Mario Simarro | Intelaqua" userId="d5bc2c20-4b21-40a3-b114-b2f69e925ea9" providerId="ADAL" clId="{E0B4E768-1133-4C62-B1B2-64DB42092315}" dt="2025-06-04T15:53:47.867" v="1324" actId="478"/>
          <ac:graphicFrameMkLst>
            <pc:docMk/>
            <pc:sldMk cId="3039038259" sldId="259"/>
            <ac:graphicFrameMk id="67" creationId="{B620824A-F4D5-4B26-7C1B-6F5ABC250295}"/>
          </ac:graphicFrameMkLst>
        </pc:graphicFrameChg>
        <pc:cxnChg chg="mod">
          <ac:chgData name="Mario Simarro | Intelaqua" userId="d5bc2c20-4b21-40a3-b114-b2f69e925ea9" providerId="ADAL" clId="{E0B4E768-1133-4C62-B1B2-64DB42092315}" dt="2025-06-04T15:51:57.881" v="1320" actId="108"/>
          <ac:cxnSpMkLst>
            <pc:docMk/>
            <pc:sldMk cId="3039038259" sldId="259"/>
            <ac:cxnSpMk id="12" creationId="{01E85F9F-2AFE-8325-1DDD-7575536E7DD6}"/>
          </ac:cxnSpMkLst>
        </pc:cxnChg>
        <pc:cxnChg chg="mod">
          <ac:chgData name="Mario Simarro | Intelaqua" userId="d5bc2c20-4b21-40a3-b114-b2f69e925ea9" providerId="ADAL" clId="{E0B4E768-1133-4C62-B1B2-64DB42092315}" dt="2025-06-04T15:51:53.628" v="1319" actId="108"/>
          <ac:cxnSpMkLst>
            <pc:docMk/>
            <pc:sldMk cId="3039038259" sldId="259"/>
            <ac:cxnSpMk id="43" creationId="{6A7ACBA6-2871-8482-D475-BEDFEE158A78}"/>
          </ac:cxnSpMkLst>
        </pc:cxnChg>
      </pc:sldChg>
      <pc:sldChg chg="addSp delSp modSp add mod">
        <pc:chgData name="Mario Simarro | Intelaqua" userId="d5bc2c20-4b21-40a3-b114-b2f69e925ea9" providerId="ADAL" clId="{E0B4E768-1133-4C62-B1B2-64DB42092315}" dt="2025-06-04T21:45:21.227" v="3254" actId="255"/>
        <pc:sldMkLst>
          <pc:docMk/>
          <pc:sldMk cId="1262748056" sldId="260"/>
        </pc:sldMkLst>
        <pc:spChg chg="mod">
          <ac:chgData name="Mario Simarro | Intelaqua" userId="d5bc2c20-4b21-40a3-b114-b2f69e925ea9" providerId="ADAL" clId="{E0B4E768-1133-4C62-B1B2-64DB42092315}" dt="2025-06-04T20:31:11.466" v="1490" actId="108"/>
          <ac:spMkLst>
            <pc:docMk/>
            <pc:sldMk cId="1262748056" sldId="260"/>
            <ac:spMk id="5" creationId="{3CB32BD4-A29E-A6E6-B822-63B7526E84D8}"/>
          </ac:spMkLst>
        </pc:spChg>
        <pc:spChg chg="mod">
          <ac:chgData name="Mario Simarro | Intelaqua" userId="d5bc2c20-4b21-40a3-b114-b2f69e925ea9" providerId="ADAL" clId="{E0B4E768-1133-4C62-B1B2-64DB42092315}" dt="2025-06-04T20:31:09.158" v="1489" actId="108"/>
          <ac:spMkLst>
            <pc:docMk/>
            <pc:sldMk cId="1262748056" sldId="260"/>
            <ac:spMk id="6" creationId="{0DFA7F56-DFEB-5A8B-F259-58F29CC6F3D2}"/>
          </ac:spMkLst>
        </pc:spChg>
        <pc:spChg chg="add del mod">
          <ac:chgData name="Mario Simarro | Intelaqua" userId="d5bc2c20-4b21-40a3-b114-b2f69e925ea9" providerId="ADAL" clId="{E0B4E768-1133-4C62-B1B2-64DB42092315}" dt="2025-06-04T21:33:53.937" v="2389" actId="478"/>
          <ac:spMkLst>
            <pc:docMk/>
            <pc:sldMk cId="1262748056" sldId="260"/>
            <ac:spMk id="8" creationId="{687BAE30-FC22-12FF-10B5-66FA7434A9D0}"/>
          </ac:spMkLst>
        </pc:spChg>
        <pc:spChg chg="mod">
          <ac:chgData name="Mario Simarro | Intelaqua" userId="d5bc2c20-4b21-40a3-b114-b2f69e925ea9" providerId="ADAL" clId="{E0B4E768-1133-4C62-B1B2-64DB42092315}" dt="2025-06-04T20:30:39.464" v="1487" actId="108"/>
          <ac:spMkLst>
            <pc:docMk/>
            <pc:sldMk cId="1262748056" sldId="260"/>
            <ac:spMk id="9" creationId="{0A567B8C-DE81-FA68-D1AC-F43505185B33}"/>
          </ac:spMkLst>
        </pc:spChg>
        <pc:spChg chg="mod">
          <ac:chgData name="Mario Simarro | Intelaqua" userId="d5bc2c20-4b21-40a3-b114-b2f69e925ea9" providerId="ADAL" clId="{E0B4E768-1133-4C62-B1B2-64DB42092315}" dt="2025-06-04T20:30:35.869" v="1486" actId="108"/>
          <ac:spMkLst>
            <pc:docMk/>
            <pc:sldMk cId="1262748056" sldId="260"/>
            <ac:spMk id="10" creationId="{1F02BE6F-5DA2-FE01-1DBF-5B9A810B63AC}"/>
          </ac:spMkLst>
        </pc:spChg>
        <pc:spChg chg="add mod">
          <ac:chgData name="Mario Simarro | Intelaqua" userId="d5bc2c20-4b21-40a3-b114-b2f69e925ea9" providerId="ADAL" clId="{E0B4E768-1133-4C62-B1B2-64DB42092315}" dt="2025-06-04T21:33:54.377" v="2390"/>
          <ac:spMkLst>
            <pc:docMk/>
            <pc:sldMk cId="1262748056" sldId="260"/>
            <ac:spMk id="11" creationId="{272EFBE4-78ED-2FA5-B0D9-DB258E221BB0}"/>
          </ac:spMkLst>
        </pc:spChg>
        <pc:spChg chg="mod">
          <ac:chgData name="Mario Simarro | Intelaqua" userId="d5bc2c20-4b21-40a3-b114-b2f69e925ea9" providerId="ADAL" clId="{E0B4E768-1133-4C62-B1B2-64DB42092315}" dt="2025-06-04T21:33:17.955" v="2386" actId="1076"/>
          <ac:spMkLst>
            <pc:docMk/>
            <pc:sldMk cId="1262748056" sldId="260"/>
            <ac:spMk id="13" creationId="{9087485F-B944-F26D-CF47-4E85C33490CF}"/>
          </ac:spMkLst>
        </pc:spChg>
        <pc:spChg chg="mod">
          <ac:chgData name="Mario Simarro | Intelaqua" userId="d5bc2c20-4b21-40a3-b114-b2f69e925ea9" providerId="ADAL" clId="{E0B4E768-1133-4C62-B1B2-64DB42092315}" dt="2025-06-04T16:00:22.659" v="1413" actId="108"/>
          <ac:spMkLst>
            <pc:docMk/>
            <pc:sldMk cId="1262748056" sldId="260"/>
            <ac:spMk id="23" creationId="{8879023A-ABBA-F16C-422E-39FDE3E8E0DF}"/>
          </ac:spMkLst>
        </pc:spChg>
        <pc:spChg chg="mod">
          <ac:chgData name="Mario Simarro | Intelaqua" userId="d5bc2c20-4b21-40a3-b114-b2f69e925ea9" providerId="ADAL" clId="{E0B4E768-1133-4C62-B1B2-64DB42092315}" dt="2025-06-04T15:59:46.303" v="1409" actId="108"/>
          <ac:spMkLst>
            <pc:docMk/>
            <pc:sldMk cId="1262748056" sldId="260"/>
            <ac:spMk id="25" creationId="{0AE1C754-3E6B-31DC-4D86-A0394398CDF3}"/>
          </ac:spMkLst>
        </pc:spChg>
        <pc:spChg chg="mod">
          <ac:chgData name="Mario Simarro | Intelaqua" userId="d5bc2c20-4b21-40a3-b114-b2f69e925ea9" providerId="ADAL" clId="{E0B4E768-1133-4C62-B1B2-64DB42092315}" dt="2025-06-04T21:45:21.227" v="3254" actId="255"/>
          <ac:spMkLst>
            <pc:docMk/>
            <pc:sldMk cId="1262748056" sldId="260"/>
            <ac:spMk id="28" creationId="{FA93DDBF-5ECF-16A4-1B33-AD2EAFE55429}"/>
          </ac:spMkLst>
        </pc:spChg>
        <pc:spChg chg="mod">
          <ac:chgData name="Mario Simarro | Intelaqua" userId="d5bc2c20-4b21-40a3-b114-b2f69e925ea9" providerId="ADAL" clId="{E0B4E768-1133-4C62-B1B2-64DB42092315}" dt="2025-06-04T20:31:49.581" v="1495" actId="207"/>
          <ac:spMkLst>
            <pc:docMk/>
            <pc:sldMk cId="1262748056" sldId="260"/>
            <ac:spMk id="29" creationId="{613EB004-E7A4-7093-001F-F1C2888A5D0D}"/>
          </ac:spMkLst>
        </pc:spChg>
        <pc:spChg chg="del">
          <ac:chgData name="Mario Simarro | Intelaqua" userId="d5bc2c20-4b21-40a3-b114-b2f69e925ea9" providerId="ADAL" clId="{E0B4E768-1133-4C62-B1B2-64DB42092315}" dt="2025-06-04T21:33:07.973" v="2383" actId="478"/>
          <ac:spMkLst>
            <pc:docMk/>
            <pc:sldMk cId="1262748056" sldId="260"/>
            <ac:spMk id="30" creationId="{7DE87E54-EC22-0F85-28C4-7B880DB21DEA}"/>
          </ac:spMkLst>
        </pc:spChg>
        <pc:spChg chg="mod">
          <ac:chgData name="Mario Simarro | Intelaqua" userId="d5bc2c20-4b21-40a3-b114-b2f69e925ea9" providerId="ADAL" clId="{E0B4E768-1133-4C62-B1B2-64DB42092315}" dt="2025-06-04T21:44:13.276" v="3225" actId="404"/>
          <ac:spMkLst>
            <pc:docMk/>
            <pc:sldMk cId="1262748056" sldId="260"/>
            <ac:spMk id="31" creationId="{AA20E9D4-DD2D-CF9A-382B-514C0315682C}"/>
          </ac:spMkLst>
        </pc:spChg>
        <pc:spChg chg="mod">
          <ac:chgData name="Mario Simarro | Intelaqua" userId="d5bc2c20-4b21-40a3-b114-b2f69e925ea9" providerId="ADAL" clId="{E0B4E768-1133-4C62-B1B2-64DB42092315}" dt="2025-06-04T15:59:35.641" v="1406" actId="108"/>
          <ac:spMkLst>
            <pc:docMk/>
            <pc:sldMk cId="1262748056" sldId="260"/>
            <ac:spMk id="61" creationId="{9EF653C6-E047-DAF7-D6C8-E1C389F4DDCC}"/>
          </ac:spMkLst>
        </pc:spChg>
        <pc:graphicFrameChg chg="mod">
          <ac:chgData name="Mario Simarro | Intelaqua" userId="d5bc2c20-4b21-40a3-b114-b2f69e925ea9" providerId="ADAL" clId="{E0B4E768-1133-4C62-B1B2-64DB42092315}" dt="2025-06-04T20:52:21.350" v="1701" actId="20577"/>
          <ac:graphicFrameMkLst>
            <pc:docMk/>
            <pc:sldMk cId="1262748056" sldId="260"/>
            <ac:graphicFrameMk id="2" creationId="{EDE3334D-E272-D0DF-F1E2-1F5B8E10F0FE}"/>
          </ac:graphicFrameMkLst>
        </pc:graphicFrameChg>
        <pc:cxnChg chg="mod">
          <ac:chgData name="Mario Simarro | Intelaqua" userId="d5bc2c20-4b21-40a3-b114-b2f69e925ea9" providerId="ADAL" clId="{E0B4E768-1133-4C62-B1B2-64DB42092315}" dt="2025-06-04T15:59:41.990" v="1408" actId="108"/>
          <ac:cxnSpMkLst>
            <pc:docMk/>
            <pc:sldMk cId="1262748056" sldId="260"/>
            <ac:cxnSpMk id="39" creationId="{109CB723-FFB6-E59E-9480-1667B1422584}"/>
          </ac:cxnSpMkLst>
        </pc:cxnChg>
        <pc:cxnChg chg="mod">
          <ac:chgData name="Mario Simarro | Intelaqua" userId="d5bc2c20-4b21-40a3-b114-b2f69e925ea9" providerId="ADAL" clId="{E0B4E768-1133-4C62-B1B2-64DB42092315}" dt="2025-06-04T20:31:58.131" v="1496" actId="108"/>
          <ac:cxnSpMkLst>
            <pc:docMk/>
            <pc:sldMk cId="1262748056" sldId="260"/>
            <ac:cxnSpMk id="43" creationId="{5F6094CD-866C-3624-217D-2B42E0FBADAE}"/>
          </ac:cxnSpMkLst>
        </pc:cxnChg>
        <pc:cxnChg chg="mod">
          <ac:chgData name="Mario Simarro | Intelaqua" userId="d5bc2c20-4b21-40a3-b114-b2f69e925ea9" providerId="ADAL" clId="{E0B4E768-1133-4C62-B1B2-64DB42092315}" dt="2025-06-04T15:59:38.740" v="1407" actId="108"/>
          <ac:cxnSpMkLst>
            <pc:docMk/>
            <pc:sldMk cId="1262748056" sldId="260"/>
            <ac:cxnSpMk id="63" creationId="{BE3542B6-EF17-A0FE-2C99-73DFEECAA1C2}"/>
          </ac:cxnSpMkLst>
        </pc:cxnChg>
      </pc:sldChg>
      <pc:sldChg chg="addSp delSp modSp add mod">
        <pc:chgData name="Mario Simarro | Intelaqua" userId="d5bc2c20-4b21-40a3-b114-b2f69e925ea9" providerId="ADAL" clId="{E0B4E768-1133-4C62-B1B2-64DB42092315}" dt="2025-06-04T21:35:20.589" v="2420" actId="20577"/>
        <pc:sldMkLst>
          <pc:docMk/>
          <pc:sldMk cId="2022290384" sldId="261"/>
        </pc:sldMkLst>
        <pc:spChg chg="add mod">
          <ac:chgData name="Mario Simarro | Intelaqua" userId="d5bc2c20-4b21-40a3-b114-b2f69e925ea9" providerId="ADAL" clId="{E0B4E768-1133-4C62-B1B2-64DB42092315}" dt="2025-06-04T21:33:59.476" v="2392"/>
          <ac:spMkLst>
            <pc:docMk/>
            <pc:sldMk cId="2022290384" sldId="261"/>
            <ac:spMk id="8" creationId="{94507D4A-6AFC-5DE1-294D-FAEBFD82C6DB}"/>
          </ac:spMkLst>
        </pc:spChg>
        <pc:spChg chg="mod">
          <ac:chgData name="Mario Simarro | Intelaqua" userId="d5bc2c20-4b21-40a3-b114-b2f69e925ea9" providerId="ADAL" clId="{E0B4E768-1133-4C62-B1B2-64DB42092315}" dt="2025-06-04T20:31:26.425" v="1492" actId="108"/>
          <ac:spMkLst>
            <pc:docMk/>
            <pc:sldMk cId="2022290384" sldId="261"/>
            <ac:spMk id="9" creationId="{74206A56-75D7-1C29-E14B-551A1D867E1B}"/>
          </ac:spMkLst>
        </pc:spChg>
        <pc:spChg chg="mod">
          <ac:chgData name="Mario Simarro | Intelaqua" userId="d5bc2c20-4b21-40a3-b114-b2f69e925ea9" providerId="ADAL" clId="{E0B4E768-1133-4C62-B1B2-64DB42092315}" dt="2025-06-04T20:32:56.411" v="1504" actId="108"/>
          <ac:spMkLst>
            <pc:docMk/>
            <pc:sldMk cId="2022290384" sldId="261"/>
            <ac:spMk id="25" creationId="{8F21D3DE-C21A-9078-5963-3654A5592949}"/>
          </ac:spMkLst>
        </pc:spChg>
        <pc:spChg chg="mod">
          <ac:chgData name="Mario Simarro | Intelaqua" userId="d5bc2c20-4b21-40a3-b114-b2f69e925ea9" providerId="ADAL" clId="{E0B4E768-1133-4C62-B1B2-64DB42092315}" dt="2025-06-04T20:31:39.955" v="1494" actId="108"/>
          <ac:spMkLst>
            <pc:docMk/>
            <pc:sldMk cId="2022290384" sldId="261"/>
            <ac:spMk id="27" creationId="{52B2A79E-8A45-D861-27CF-4ABCDCC5C1FB}"/>
          </ac:spMkLst>
        </pc:spChg>
        <pc:spChg chg="mod">
          <ac:chgData name="Mario Simarro | Intelaqua" userId="d5bc2c20-4b21-40a3-b114-b2f69e925ea9" providerId="ADAL" clId="{E0B4E768-1133-4C62-B1B2-64DB42092315}" dt="2025-06-04T20:33:01.390" v="1505" actId="207"/>
          <ac:spMkLst>
            <pc:docMk/>
            <pc:sldMk cId="2022290384" sldId="261"/>
            <ac:spMk id="28" creationId="{F6BCDA05-9F97-0FE3-766C-A0B59827E90A}"/>
          </ac:spMkLst>
        </pc:spChg>
        <pc:spChg chg="mod">
          <ac:chgData name="Mario Simarro | Intelaqua" userId="d5bc2c20-4b21-40a3-b114-b2f69e925ea9" providerId="ADAL" clId="{E0B4E768-1133-4C62-B1B2-64DB42092315}" dt="2025-06-04T21:11:23.078" v="1934" actId="207"/>
          <ac:spMkLst>
            <pc:docMk/>
            <pc:sldMk cId="2022290384" sldId="261"/>
            <ac:spMk id="29" creationId="{7ED7B436-E427-93DF-DF08-D902FB0E7B5A}"/>
          </ac:spMkLst>
        </pc:spChg>
        <pc:spChg chg="del">
          <ac:chgData name="Mario Simarro | Intelaqua" userId="d5bc2c20-4b21-40a3-b114-b2f69e925ea9" providerId="ADAL" clId="{E0B4E768-1133-4C62-B1B2-64DB42092315}" dt="2025-06-04T21:33:59.052" v="2391" actId="478"/>
          <ac:spMkLst>
            <pc:docMk/>
            <pc:sldMk cId="2022290384" sldId="261"/>
            <ac:spMk id="30" creationId="{CDD56457-D772-BC14-67E3-178F1FA46CDC}"/>
          </ac:spMkLst>
        </pc:spChg>
        <pc:spChg chg="mod">
          <ac:chgData name="Mario Simarro | Intelaqua" userId="d5bc2c20-4b21-40a3-b114-b2f69e925ea9" providerId="ADAL" clId="{E0B4E768-1133-4C62-B1B2-64DB42092315}" dt="2025-06-04T21:35:20.589" v="2420" actId="20577"/>
          <ac:spMkLst>
            <pc:docMk/>
            <pc:sldMk cId="2022290384" sldId="261"/>
            <ac:spMk id="31" creationId="{066DFB76-6756-C2EC-20E7-0122D978C156}"/>
          </ac:spMkLst>
        </pc:spChg>
        <pc:spChg chg="mod">
          <ac:chgData name="Mario Simarro | Intelaqua" userId="d5bc2c20-4b21-40a3-b114-b2f69e925ea9" providerId="ADAL" clId="{E0B4E768-1133-4C62-B1B2-64DB42092315}" dt="2025-06-04T20:32:46.865" v="1502" actId="108"/>
          <ac:spMkLst>
            <pc:docMk/>
            <pc:sldMk cId="2022290384" sldId="261"/>
            <ac:spMk id="61" creationId="{C744FA3D-138A-F2B5-E636-E6998BBEB316}"/>
          </ac:spMkLst>
        </pc:spChg>
        <pc:graphicFrameChg chg="mod">
          <ac:chgData name="Mario Simarro | Intelaqua" userId="d5bc2c20-4b21-40a3-b114-b2f69e925ea9" providerId="ADAL" clId="{E0B4E768-1133-4C62-B1B2-64DB42092315}" dt="2025-06-04T21:26:14.340" v="2060"/>
          <ac:graphicFrameMkLst>
            <pc:docMk/>
            <pc:sldMk cId="2022290384" sldId="261"/>
            <ac:graphicFrameMk id="2" creationId="{C8C61690-BBA6-13AC-4C02-2B619FCD43F7}"/>
          </ac:graphicFrameMkLst>
        </pc:graphicFrameChg>
        <pc:cxnChg chg="mod">
          <ac:chgData name="Mario Simarro | Intelaqua" userId="d5bc2c20-4b21-40a3-b114-b2f69e925ea9" providerId="ADAL" clId="{E0B4E768-1133-4C62-B1B2-64DB42092315}" dt="2025-06-04T20:32:40.945" v="1500" actId="108"/>
          <ac:cxnSpMkLst>
            <pc:docMk/>
            <pc:sldMk cId="2022290384" sldId="261"/>
            <ac:cxnSpMk id="39" creationId="{28D11EAC-ACB8-7B6F-A023-033944BA00BE}"/>
          </ac:cxnSpMkLst>
        </pc:cxnChg>
        <pc:cxnChg chg="mod">
          <ac:chgData name="Mario Simarro | Intelaqua" userId="d5bc2c20-4b21-40a3-b114-b2f69e925ea9" providerId="ADAL" clId="{E0B4E768-1133-4C62-B1B2-64DB42092315}" dt="2025-06-04T20:32:43.833" v="1501" actId="108"/>
          <ac:cxnSpMkLst>
            <pc:docMk/>
            <pc:sldMk cId="2022290384" sldId="261"/>
            <ac:cxnSpMk id="43" creationId="{40B7BF7F-4117-E1BC-DCA0-176E406A304A}"/>
          </ac:cxnSpMkLst>
        </pc:cxnChg>
        <pc:cxnChg chg="mod">
          <ac:chgData name="Mario Simarro | Intelaqua" userId="d5bc2c20-4b21-40a3-b114-b2f69e925ea9" providerId="ADAL" clId="{E0B4E768-1133-4C62-B1B2-64DB42092315}" dt="2025-06-04T20:31:33.412" v="1493" actId="108"/>
          <ac:cxnSpMkLst>
            <pc:docMk/>
            <pc:sldMk cId="2022290384" sldId="261"/>
            <ac:cxnSpMk id="56" creationId="{961DDC3F-8629-9192-8102-3CAA4F7DD1B4}"/>
          </ac:cxnSpMkLst>
        </pc:cxnChg>
        <pc:cxnChg chg="mod">
          <ac:chgData name="Mario Simarro | Intelaqua" userId="d5bc2c20-4b21-40a3-b114-b2f69e925ea9" providerId="ADAL" clId="{E0B4E768-1133-4C62-B1B2-64DB42092315}" dt="2025-06-04T20:32:50.854" v="1503" actId="108"/>
          <ac:cxnSpMkLst>
            <pc:docMk/>
            <pc:sldMk cId="2022290384" sldId="261"/>
            <ac:cxnSpMk id="63" creationId="{1A1AD07A-4351-3F5A-208A-76C4C630CE49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Tasa superviviencia naufragios (1.904  - 1.934)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Hoja1!$D$1</c:f>
              <c:strCache>
                <c:ptCount val="1"/>
                <c:pt idx="0">
                  <c:v>Tasa Superviviencia</c:v>
                </c:pt>
              </c:strCache>
            </c:strRef>
          </c:tx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92-48DD-AEAE-2CE792758E9E}"/>
              </c:ext>
            </c:extLst>
          </c:dPt>
          <c:dLbls>
            <c:dLbl>
              <c:idx val="3"/>
              <c:tx>
                <c:rich>
                  <a:bodyPr/>
                  <a:lstStyle/>
                  <a:p>
                    <a:r>
                      <a:rPr lang="en-US"/>
                      <a:t>38%</a:t>
                    </a:r>
                    <a:endParaRPr 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F292-48DD-AEAE-2CE792758E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Hoja1!$A$2:$A$7</c:f>
              <c:strCache>
                <c:ptCount val="6"/>
                <c:pt idx="0">
                  <c:v>SS Morro Castle (1934)</c:v>
                </c:pt>
                <c:pt idx="1">
                  <c:v>SS Eastland (1915)</c:v>
                </c:pt>
                <c:pt idx="2">
                  <c:v>RMS Lusitania (1915)</c:v>
                </c:pt>
                <c:pt idx="3">
                  <c:v>RMS Titanic (1912)</c:v>
                </c:pt>
                <c:pt idx="4">
                  <c:v>General Slocum (1904)</c:v>
                </c:pt>
                <c:pt idx="5">
                  <c:v>SS Valencia (1906)</c:v>
                </c:pt>
              </c:strCache>
            </c:strRef>
          </c:cat>
          <c:val>
            <c:numRef>
              <c:f>Hoja1!$D$2:$D$7</c:f>
              <c:numCache>
                <c:formatCode>0%</c:formatCode>
                <c:ptCount val="6"/>
                <c:pt idx="0">
                  <c:v>0.75045537340619306</c:v>
                </c:pt>
                <c:pt idx="1">
                  <c:v>0.66239999999999999</c:v>
                </c:pt>
                <c:pt idx="2">
                  <c:v>0.40100000000000002</c:v>
                </c:pt>
                <c:pt idx="3">
                  <c:v>0.32</c:v>
                </c:pt>
                <c:pt idx="4">
                  <c:v>0.23076923076923078</c:v>
                </c:pt>
                <c:pt idx="5">
                  <c:v>0.2138728323699422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92-48DD-AEAE-2CE792758E9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75866800"/>
        <c:axId val="1775867280"/>
      </c:barChart>
      <c:catAx>
        <c:axId val="1775866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867280"/>
        <c:crosses val="autoZero"/>
        <c:auto val="1"/>
        <c:lblAlgn val="ctr"/>
        <c:lblOffset val="100"/>
        <c:noMultiLvlLbl val="0"/>
      </c:catAx>
      <c:valAx>
        <c:axId val="177586728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775866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209341842383626E-2"/>
          <c:y val="0.24098074736710612"/>
          <c:w val="0.92958131631523278"/>
          <c:h val="0.567551826409529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Mujeres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C70409F-5EF0-45EC-88D2-3117BFF2468D}" type="SERIESNAME">
                      <a:rPr lang="en-US"/>
                      <a:pPr/>
                      <a:t>[NOMBRE DE LA SERIE]</a:t>
                    </a:fld>
                    <a:r>
                      <a:rPr lang="en-US" baseline="0" dirty="0"/>
                      <a:t>, </a:t>
                    </a:r>
                    <a:fld id="{AC5772E1-2F5B-407B-A0AE-73AE47B4A080}" type="VALUE">
                      <a:rPr lang="en-US" sz="2000" baseline="0"/>
                      <a:pPr/>
                      <a:t>[VALOR]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C34-4179-93DB-6D42746BC7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Ratio supervivencia según el tipo</c:v>
                </c:pt>
              </c:strCache>
            </c:strRef>
          </c:cat>
          <c:val>
            <c:numRef>
              <c:f>Hoja1!$B$2</c:f>
              <c:numCache>
                <c:formatCode>0.0%</c:formatCode>
                <c:ptCount val="1"/>
                <c:pt idx="0">
                  <c:v>0.75600000000000001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4-4179-93DB-6D42746BC70B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Niños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 err="1"/>
                      <a:t>Niños</a:t>
                    </a:r>
                    <a:r>
                      <a:rPr lang="en-US" baseline="0" dirty="0"/>
                      <a:t>, </a:t>
                    </a:r>
                    <a:fld id="{60368C4B-C59B-4D4E-ADC5-86F2FAE30F0B}" type="VALUE">
                      <a:rPr lang="en-US" sz="2000" baseline="0"/>
                      <a:pPr/>
                      <a:t>[VALOR]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C34-4179-93DB-6D42746BC7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Ratio supervivencia según el tipo</c:v>
                </c:pt>
              </c:strCache>
            </c:strRef>
          </c:cat>
          <c:val>
            <c:numRef>
              <c:f>Hoja1!$C$2</c:f>
              <c:numCache>
                <c:formatCode>0.0%</c:formatCode>
                <c:ptCount val="1"/>
                <c:pt idx="0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34-4179-93DB-6D42746BC70B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Hombres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E4AB3-8CE8-443E-AEDF-CAA93E4A3708}" type="SERIESNAME">
                      <a:rPr lang="en-US" sz="1050" smtClean="0"/>
                      <a:pPr/>
                      <a:t>[NOMBRE DE LA SERIE]</a:t>
                    </a:fld>
                    <a:r>
                      <a:rPr lang="en-US" baseline="0" dirty="0"/>
                      <a:t>, </a:t>
                    </a:r>
                    <a:fld id="{0A0605B9-B26C-4130-B1DA-CCCAF0B4BD41}" type="VALUE">
                      <a:rPr lang="en-US" baseline="0"/>
                      <a:pPr/>
                      <a:t>[VALOR]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0C34-4179-93DB-6D42746BC7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Ratio supervivencia según el tipo</c:v>
                </c:pt>
              </c:strCache>
            </c:strRef>
          </c:cat>
          <c:val>
            <c:numRef>
              <c:f>Hoja1!$D$2</c:f>
              <c:numCache>
                <c:formatCode>0.0%</c:formatCode>
                <c:ptCount val="1"/>
                <c:pt idx="0">
                  <c:v>0.16400000000000001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34-4179-93DB-6D42746BC70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1466160"/>
        <c:axId val="151464240"/>
      </c:barChart>
      <c:catAx>
        <c:axId val="15146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64240"/>
        <c:crosses val="autoZero"/>
        <c:auto val="1"/>
        <c:lblAlgn val="ctr"/>
        <c:lblOffset val="100"/>
        <c:noMultiLvlLbl val="0"/>
      </c:catAx>
      <c:valAx>
        <c:axId val="151464240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5146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209341842383626E-2"/>
          <c:y val="0.20751119912167473"/>
          <c:w val="0.92958131631523278"/>
          <c:h val="0.601021374654960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First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D8C4106-C1D6-4618-A58F-2A8E55B13464}" type="SERIESNAME">
                      <a:rPr lang="en-US"/>
                      <a:pPr/>
                      <a:t>[NOMBRE DE LA SERIE]</a:t>
                    </a:fld>
                    <a:r>
                      <a:rPr lang="en-US" baseline="0" dirty="0"/>
                      <a:t>, </a:t>
                    </a:r>
                    <a:fld id="{7B8AC46B-434D-4360-B9DB-1922A8DCD047}" type="VALUE">
                      <a:rPr lang="en-US" sz="2000" baseline="0"/>
                      <a:pPr/>
                      <a:t>[VALOR]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E46-486C-BA2B-7428E80C65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Ratio supervivencia según la clase del pasaje</c:v>
                </c:pt>
              </c:strCache>
            </c:strRef>
          </c:cat>
          <c:val>
            <c:numRef>
              <c:f>Hoja1!$B$2</c:f>
              <c:numCache>
                <c:formatCode>0.0%</c:formatCode>
                <c:ptCount val="1"/>
                <c:pt idx="0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46-486C-BA2B-7428E80C6587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Second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Third</a:t>
                    </a:r>
                    <a:r>
                      <a:rPr lang="en-US" baseline="0" dirty="0"/>
                      <a:t>, </a:t>
                    </a:r>
                    <a:fld id="{60368C4B-C59B-4D4E-ADC5-86F2FAE30F0B}" type="VALUE">
                      <a:rPr lang="en-US" sz="2000" baseline="0"/>
                      <a:pPr/>
                      <a:t>[VALOR]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E46-486C-BA2B-7428E80C65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Ratio supervivencia según la clase del pasaje</c:v>
                </c:pt>
              </c:strCache>
            </c:strRef>
          </c:cat>
          <c:val>
            <c:numRef>
              <c:f>Hoja1!$C$2</c:f>
              <c:numCache>
                <c:formatCode>0.0%</c:formatCode>
                <c:ptCount val="1"/>
                <c:pt idx="0">
                  <c:v>0.47299999999999998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46-486C-BA2B-7428E80C6587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Third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EAE4AB3-8CE8-443E-AEDF-CAA93E4A3708}" type="SERIESNAME">
                      <a:rPr lang="en-US" sz="1050" smtClean="0"/>
                      <a:pPr/>
                      <a:t>[NOMBRE DE LA SERIE]</a:t>
                    </a:fld>
                    <a:r>
                      <a:rPr lang="en-US" baseline="0" dirty="0"/>
                      <a:t>, </a:t>
                    </a:r>
                    <a:fld id="{0A0605B9-B26C-4130-B1DA-CCCAF0B4BD41}" type="VALUE">
                      <a:rPr lang="en-US" sz="2000" baseline="0"/>
                      <a:pPr/>
                      <a:t>[VALOR]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E46-486C-BA2B-7428E80C658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</c:f>
              <c:strCache>
                <c:ptCount val="1"/>
                <c:pt idx="0">
                  <c:v>Ratio supervivencia según la clase del pasaje</c:v>
                </c:pt>
              </c:strCache>
            </c:strRef>
          </c:cat>
          <c:val>
            <c:numRef>
              <c:f>Hoja1!$D$2</c:f>
              <c:numCache>
                <c:formatCode>0.0%</c:formatCode>
                <c:ptCount val="1"/>
                <c:pt idx="0">
                  <c:v>0.24199999999999999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46-486C-BA2B-7428E80C65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1466160"/>
        <c:axId val="151464240"/>
      </c:barChart>
      <c:catAx>
        <c:axId val="15146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64240"/>
        <c:crosses val="autoZero"/>
        <c:auto val="1"/>
        <c:lblAlgn val="ctr"/>
        <c:lblOffset val="100"/>
        <c:noMultiLvlLbl val="0"/>
      </c:catAx>
      <c:valAx>
        <c:axId val="151464240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5146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200" b="1" baseline="0" dirty="0"/>
              <a:t>% niños &amp; mujeres supervivientes por clase</a:t>
            </a:r>
            <a:endParaRPr lang="en-US" sz="1200" b="1" dirty="0"/>
          </a:p>
        </c:rich>
      </c:tx>
      <c:layout>
        <c:manualLayout>
          <c:xMode val="edge"/>
          <c:yMode val="edge"/>
          <c:x val="0.11507733579454277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209341842383626E-2"/>
          <c:y val="0.36147112105065921"/>
          <c:w val="0.92958131631523278"/>
          <c:h val="0.447061452725976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First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5606794067188108E-2"/>
                  <c:y val="0"/>
                </c:manualLayout>
              </c:layout>
              <c:tx>
                <c:rich>
                  <a:bodyPr/>
                  <a:lstStyle/>
                  <a:p>
                    <a:fld id="{DD8C4106-C1D6-4618-A58F-2A8E55B13464}" type="SERIESNAME">
                      <a:rPr lang="en-US"/>
                      <a:pPr/>
                      <a:t>[NOMBRE DE LA SERIE]</a:t>
                    </a:fld>
                    <a:r>
                      <a:rPr lang="en-US" baseline="0" dirty="0"/>
                      <a:t>,</a:t>
                    </a:r>
                  </a:p>
                  <a:p>
                    <a:r>
                      <a:rPr lang="en-US" baseline="0" dirty="0"/>
                      <a:t> </a:t>
                    </a:r>
                    <a:fld id="{7B8AC46B-434D-4360-B9DB-1922A8DCD047}" type="VALUE">
                      <a:rPr lang="en-US" sz="1600" baseline="0"/>
                      <a:pPr/>
                      <a:t>[VALOR]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E46-486C-BA2B-7428E80C6587}"/>
                </c:ext>
              </c:extLst>
            </c:dLbl>
            <c:dLbl>
              <c:idx val="1"/>
              <c:layout>
                <c:manualLayout>
                  <c:x val="-4.1611040359180652E-2"/>
                  <c:y val="6.6939096490862817E-3"/>
                </c:manualLayout>
              </c:layout>
              <c:tx>
                <c:rich>
                  <a:bodyPr/>
                  <a:lstStyle/>
                  <a:p>
                    <a:fld id="{07B30370-6245-44CF-8D84-C8CD37350EC2}" type="SERIESNAME">
                      <a:rPr lang="en-US"/>
                      <a:pPr/>
                      <a:t>[NOMBRE DE LA SERIE]</a:t>
                    </a:fld>
                    <a:r>
                      <a:rPr lang="en-US" baseline="0" dirty="0"/>
                      <a:t>,</a:t>
                    </a:r>
                    <a:r>
                      <a:rPr lang="en-US" sz="1600" baseline="0" dirty="0"/>
                      <a:t> </a:t>
                    </a:r>
                    <a:fld id="{8B57B403-0603-46B8-AC52-244DA3983B01}" type="VALUE">
                      <a:rPr lang="en-US" sz="1600" baseline="0"/>
                      <a:pPr/>
                      <a:t>[VALOR]</a:t>
                    </a:fld>
                    <a:endParaRPr lang="en-US" sz="1600" baseline="0" dirty="0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9A7-4FD9-B84A-4D10BB4126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Niños</c:v>
                </c:pt>
                <c:pt idx="1">
                  <c:v>Mujeres</c:v>
                </c:pt>
              </c:strCache>
            </c:strRef>
          </c:cat>
          <c:val>
            <c:numRef>
              <c:f>Hoja1!$B$2:$B$3</c:f>
              <c:numCache>
                <c:formatCode>0%</c:formatCode>
                <c:ptCount val="2"/>
                <c:pt idx="0">
                  <c:v>0.1</c:v>
                </c:pt>
                <c:pt idx="1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46-486C-BA2B-7428E80C6587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Second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/>
                      <a:t>Second</a:t>
                    </a:r>
                    <a:r>
                      <a:rPr lang="en-US" sz="1400" baseline="0" dirty="0"/>
                      <a:t>, </a:t>
                    </a:r>
                    <a:fld id="{60368C4B-C59B-4D4E-ADC5-86F2FAE30F0B}" type="VALUE">
                      <a:rPr lang="en-US" sz="1600" baseline="0"/>
                      <a:pPr>
                        <a:defRPr sz="1400" b="1"/>
                      </a:pPr>
                      <a:t>[VALOR]</a:t>
                    </a:fld>
                    <a:endParaRPr lang="en-US" sz="14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E46-486C-BA2B-7428E80C658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9268DD7-4427-4575-8A59-7773B24642B5}" type="SERIESNAME">
                      <a:rPr lang="en-US" sz="1200"/>
                      <a:pPr/>
                      <a:t>[NOMBRE DE LA SERIE]</a:t>
                    </a:fld>
                    <a:r>
                      <a:rPr lang="en-US" sz="1200" baseline="0" dirty="0"/>
                      <a:t>, </a:t>
                    </a:r>
                    <a:fld id="{802BD2F3-12D8-4F94-9F65-66A1D8AA5BD3}" type="VALUE">
                      <a:rPr lang="en-US" sz="1600" baseline="0"/>
                      <a:pPr/>
                      <a:t>[VALOR]</a:t>
                    </a:fld>
                    <a:endParaRPr lang="en-US" sz="1200" baseline="0" dirty="0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9A7-4FD9-B84A-4D10BB4126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Niños</c:v>
                </c:pt>
                <c:pt idx="1">
                  <c:v>Mujeres</c:v>
                </c:pt>
              </c:strCache>
            </c:strRef>
          </c:cat>
          <c:val>
            <c:numRef>
              <c:f>Hoja1!$C$2:$C$3</c:f>
              <c:numCache>
                <c:formatCode>0%</c:formatCode>
                <c:ptCount val="2"/>
                <c:pt idx="0">
                  <c:v>0.39</c:v>
                </c:pt>
                <c:pt idx="1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46-486C-BA2B-7428E80C6587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Third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8807643325586607E-2"/>
                  <c:y val="3.3469548245431406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EAE4AB3-8CE8-443E-AEDF-CAA93E4A3708}" type="SERIESNAME">
                      <a:rPr lang="en-US" sz="1200" smtClean="0"/>
                      <a:pPr>
                        <a:defRPr sz="1600" b="1"/>
                      </a:pPr>
                      <a:t>[NOMBRE DE LA SERIE]</a:t>
                    </a:fld>
                    <a:r>
                      <a:rPr lang="en-US" sz="1600" baseline="0" dirty="0"/>
                      <a:t>, </a:t>
                    </a:r>
                    <a:fld id="{0A0605B9-B26C-4130-B1DA-CCCAF0B4BD41}" type="VALUE">
                      <a:rPr lang="en-US" sz="1600" baseline="0"/>
                      <a:pPr>
                        <a:defRPr sz="1600" b="1"/>
                      </a:pPr>
                      <a:t>[VALOR]</a:t>
                    </a:fld>
                    <a:endParaRPr lang="en-US" sz="16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E46-486C-BA2B-7428E80C6587}"/>
                </c:ext>
              </c:extLst>
            </c:dLbl>
            <c:dLbl>
              <c:idx val="1"/>
              <c:layout>
                <c:manualLayout>
                  <c:x val="3.2008492583985117E-2"/>
                  <c:y val="0"/>
                </c:manualLayout>
              </c:layout>
              <c:tx>
                <c:rich>
                  <a:bodyPr/>
                  <a:lstStyle/>
                  <a:p>
                    <a:fld id="{6BB135DF-7192-4C90-9BF2-5FECE95DF3A1}" type="SERIESNAME">
                      <a:rPr lang="en-US"/>
                      <a:pPr/>
                      <a:t>[NOMBRE DE LA SERIE]</a:t>
                    </a:fld>
                    <a:r>
                      <a:rPr lang="en-US" baseline="0" dirty="0"/>
                      <a:t>, </a:t>
                    </a:r>
                    <a:fld id="{1A0383AA-9CAF-41D6-A4AA-1BADDF899F9A}" type="VALUE">
                      <a:rPr lang="en-US" sz="1600" baseline="0"/>
                      <a:pPr/>
                      <a:t>[VALOR]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9A7-4FD9-B84A-4D10BB4126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Hoja1!$A$2:$A$3</c:f>
              <c:strCache>
                <c:ptCount val="2"/>
                <c:pt idx="0">
                  <c:v>Niños</c:v>
                </c:pt>
                <c:pt idx="1">
                  <c:v>Mujeres</c:v>
                </c:pt>
              </c:strCache>
            </c:strRef>
          </c:cat>
          <c:val>
            <c:numRef>
              <c:f>Hoja1!$D$2:$D$3</c:f>
              <c:numCache>
                <c:formatCode>0%</c:formatCode>
                <c:ptCount val="2"/>
                <c:pt idx="0">
                  <c:v>0.51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46-486C-BA2B-7428E80C65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1466160"/>
        <c:axId val="151464240"/>
      </c:barChart>
      <c:catAx>
        <c:axId val="15146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64240"/>
        <c:crosses val="autoZero"/>
        <c:auto val="1"/>
        <c:lblAlgn val="ctr"/>
        <c:lblOffset val="100"/>
        <c:noMultiLvlLbl val="0"/>
      </c:catAx>
      <c:valAx>
        <c:axId val="1514642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5146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2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% supervivientes por clase y puerto embarque</a:t>
            </a:r>
            <a:endParaRPr lang="en-US" sz="1200" b="1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layout>
        <c:manualLayout>
          <c:xMode val="edge"/>
          <c:yMode val="edge"/>
          <c:x val="0.15614070328455021"/>
          <c:y val="0.80257683659951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8807643325586607E-2"/>
          <c:y val="0.24955430876044613"/>
          <c:w val="0.92958131631523278"/>
          <c:h val="0.371911758836375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Cherb.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2382261044631183E-2"/>
                  <c:y val="-0.19921970772537817"/>
                </c:manualLayout>
              </c:layout>
              <c:tx>
                <c:rich>
                  <a:bodyPr/>
                  <a:lstStyle/>
                  <a:p>
                    <a:fld id="{DD8C4106-C1D6-4618-A58F-2A8E55B13464}" type="SERIESNAME">
                      <a:rPr lang="en-US" sz="1100"/>
                      <a:pPr/>
                      <a:t>[NOMBRE DE LA SERIE]</a:t>
                    </a:fld>
                    <a:r>
                      <a:rPr lang="en-US" baseline="0" dirty="0"/>
                      <a:t>,</a:t>
                    </a:r>
                  </a:p>
                  <a:p>
                    <a:r>
                      <a:rPr lang="en-US" baseline="0" dirty="0"/>
                      <a:t> </a:t>
                    </a:r>
                    <a:fld id="{7B8AC46B-434D-4360-B9DB-1922A8DCD047}" type="VALUE">
                      <a:rPr lang="en-US" sz="1600" baseline="0"/>
                      <a:pPr/>
                      <a:t>[VALOR]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3E46-486C-BA2B-7428E80C6587}"/>
                </c:ext>
              </c:extLst>
            </c:dLbl>
            <c:dLbl>
              <c:idx val="1"/>
              <c:layout>
                <c:manualLayout>
                  <c:x val="-2.2405944808789581E-2"/>
                  <c:y val="6.1360129612504228E-17"/>
                </c:manualLayout>
              </c:layout>
              <c:tx>
                <c:rich>
                  <a:bodyPr/>
                  <a:lstStyle/>
                  <a:p>
                    <a:fld id="{07B30370-6245-44CF-8D84-C8CD37350EC2}" type="SERIESNAME">
                      <a:rPr lang="en-US"/>
                      <a:pPr/>
                      <a:t>[NOMBRE DE LA SERIE]</a:t>
                    </a:fld>
                    <a:r>
                      <a:rPr lang="en-US" baseline="0" dirty="0"/>
                      <a:t>,</a:t>
                    </a:r>
                    <a:r>
                      <a:rPr lang="en-US" sz="1600" baseline="0" dirty="0"/>
                      <a:t> </a:t>
                    </a:r>
                  </a:p>
                  <a:p>
                    <a:fld id="{8B57B403-0603-46B8-AC52-244DA3983B01}" type="VALUE">
                      <a:rPr lang="en-US" sz="1600" baseline="0" smtClean="0"/>
                      <a:pPr/>
                      <a:t>[VALOR]</a:t>
                    </a:fld>
                    <a:endParaRPr lang="en-US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9A7-4FD9-B84A-4D10BB412696}"/>
                </c:ext>
              </c:extLst>
            </c:dLbl>
            <c:dLbl>
              <c:idx val="2"/>
              <c:layout>
                <c:manualLayout>
                  <c:x val="-6.4016985167971406E-3"/>
                  <c:y val="2.6775638596345127E-2"/>
                </c:manualLayout>
              </c:layout>
              <c:tx>
                <c:rich>
                  <a:bodyPr/>
                  <a:lstStyle/>
                  <a:p>
                    <a:fld id="{EFD58404-0ACB-4675-BAFE-6607D04BC54A}" type="SERIESNAME">
                      <a:rPr lang="en-US"/>
                      <a:pPr/>
                      <a:t>[NOMBRE DE LA SERIE]</a:t>
                    </a:fld>
                    <a:r>
                      <a:rPr lang="en-US" baseline="0" dirty="0"/>
                      <a:t>, </a:t>
                    </a:r>
                    <a:fld id="{E8B3C8DE-003F-4E24-8120-915438D39683}" type="VALUE">
                      <a:rPr lang="en-US" sz="1600" baseline="0"/>
                      <a:pPr/>
                      <a:t>[VALOR]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D8C3-4744-BB49-55294B8C6A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Third</c:v>
                </c:pt>
              </c:strCache>
            </c:strRef>
          </c:cat>
          <c:val>
            <c:numRef>
              <c:f>Hoja1!$B$2:$B$4</c:f>
              <c:numCache>
                <c:formatCode>0%</c:formatCode>
                <c:ptCount val="3"/>
                <c:pt idx="0">
                  <c:v>0.43</c:v>
                </c:pt>
                <c:pt idx="1">
                  <c:v>0.1</c:v>
                </c:pt>
                <c:pt idx="2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46-486C-BA2B-7428E80C6587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Queens.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2008492583985118E-3"/>
                  <c:y val="-0.149046657885884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200" dirty="0"/>
                      <a:t>Quens</a:t>
                    </a:r>
                    <a:r>
                      <a:rPr lang="en-US" sz="1400" baseline="0" dirty="0"/>
                      <a:t>, </a:t>
                    </a:r>
                    <a:fld id="{60368C4B-C59B-4D4E-ADC5-86F2FAE30F0B}" type="VALUE">
                      <a:rPr lang="en-US" sz="1600" baseline="0"/>
                      <a:pPr>
                        <a:defRPr sz="1400" b="1"/>
                      </a:pPr>
                      <a:t>[VALOR]</a:t>
                    </a:fld>
                    <a:endParaRPr lang="en-US" sz="14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3E46-486C-BA2B-7428E80C6587}"/>
                </c:ext>
              </c:extLst>
            </c:dLbl>
            <c:dLbl>
              <c:idx val="1"/>
              <c:layout>
                <c:manualLayout>
                  <c:x val="-6.4016985167970235E-3"/>
                  <c:y val="-0.19412337982350217"/>
                </c:manualLayout>
              </c:layout>
              <c:tx>
                <c:rich>
                  <a:bodyPr/>
                  <a:lstStyle/>
                  <a:p>
                    <a:fld id="{49268DD7-4427-4575-8A59-7773B24642B5}" type="SERIESNAME">
                      <a:rPr lang="en-US" sz="1200"/>
                      <a:pPr/>
                      <a:t>[NOMBRE DE LA SERIE]</a:t>
                    </a:fld>
                    <a:r>
                      <a:rPr lang="en-US" sz="1200" baseline="0" dirty="0"/>
                      <a:t>, </a:t>
                    </a:r>
                    <a:fld id="{802BD2F3-12D8-4F94-9F65-66A1D8AA5BD3}" type="VALUE">
                      <a:rPr lang="en-US" sz="1600" baseline="0"/>
                      <a:pPr/>
                      <a:t>[VALOR]</a:t>
                    </a:fld>
                    <a:endParaRPr lang="en-US" sz="1200" baseline="0" dirty="0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99A7-4FD9-B84A-4D10BB412696}"/>
                </c:ext>
              </c:extLst>
            </c:dLbl>
            <c:dLbl>
              <c:idx val="2"/>
              <c:layout>
                <c:manualLayout>
                  <c:x val="-6.4016985167970235E-3"/>
                  <c:y val="-0.14320990821991489"/>
                </c:manualLayout>
              </c:layout>
              <c:tx>
                <c:rich>
                  <a:bodyPr/>
                  <a:lstStyle/>
                  <a:p>
                    <a:fld id="{FBBF1BBF-7F8E-43B6-B67E-BAE67D73B9C5}" type="SERIESNAME">
                      <a:rPr lang="en-US"/>
                      <a:pPr/>
                      <a:t>[NOMBRE DE LA SERIE]</a:t>
                    </a:fld>
                    <a:r>
                      <a:rPr lang="en-US" baseline="0" dirty="0"/>
                      <a:t>, </a:t>
                    </a:r>
                    <a:fld id="{4CF3F05E-041F-434F-916F-5240B2D31CAC}" type="VALUE">
                      <a:rPr lang="en-US" sz="1600" baseline="0"/>
                      <a:pPr/>
                      <a:t>[VALOR]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D8C3-4744-BB49-55294B8C6A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Third</c:v>
                </c:pt>
              </c:strCache>
            </c:strRef>
          </c:cat>
          <c:val>
            <c:numRef>
              <c:f>Hoja1!$C$2:$C$4</c:f>
              <c:numCache>
                <c:formatCode>0%</c:formatCode>
                <c:ptCount val="3"/>
                <c:pt idx="0">
                  <c:v>0.03</c:v>
                </c:pt>
                <c:pt idx="1">
                  <c:v>0.02</c:v>
                </c:pt>
                <c:pt idx="2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46-486C-BA2B-7428E80C6587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Shouth.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9205095550391071E-2"/>
                  <c:y val="-0.1173907011131827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EAE4AB3-8CE8-443E-AEDF-CAA93E4A3708}" type="SERIESNAME">
                      <a:rPr lang="en-US" sz="1200" smtClean="0"/>
                      <a:pPr>
                        <a:defRPr sz="1600" b="1"/>
                      </a:pPr>
                      <a:t>[NOMBRE DE LA SERIE]</a:t>
                    </a:fld>
                    <a:r>
                      <a:rPr lang="en-US" sz="1600" baseline="0" dirty="0"/>
                      <a:t>, </a:t>
                    </a:r>
                    <a:fld id="{0A0605B9-B26C-4130-B1DA-CCCAF0B4BD41}" type="VALUE">
                      <a:rPr lang="en-US" sz="1600" baseline="0" smtClean="0"/>
                      <a:pPr>
                        <a:defRPr sz="1600" b="1"/>
                      </a:pPr>
                      <a:t>[VALOR]</a:t>
                    </a:fld>
                    <a:endParaRPr lang="en-US" sz="1600" baseline="0" dirty="0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3E46-486C-BA2B-7428E80C6587}"/>
                </c:ext>
              </c:extLst>
            </c:dLbl>
            <c:dLbl>
              <c:idx val="1"/>
              <c:layout>
                <c:manualLayout>
                  <c:x val="4.1611040359180652E-2"/>
                  <c:y val="-4.2240886136816758E-2"/>
                </c:manualLayout>
              </c:layout>
              <c:tx>
                <c:rich>
                  <a:bodyPr/>
                  <a:lstStyle/>
                  <a:p>
                    <a:fld id="{6BB135DF-7192-4C90-9BF2-5FECE95DF3A1}" type="SERIESNAME">
                      <a:rPr lang="en-US"/>
                      <a:pPr/>
                      <a:t>[NOMBRE DE LA SERIE]</a:t>
                    </a:fld>
                    <a:r>
                      <a:rPr lang="en-US" baseline="0" dirty="0"/>
                      <a:t>, </a:t>
                    </a:r>
                    <a:fld id="{1A0383AA-9CAF-41D6-A4AA-1BADDF899F9A}" type="VALUE">
                      <a:rPr lang="en-US" sz="1600" baseline="0"/>
                      <a:pPr/>
                      <a:t>[VALOR]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99A7-4FD9-B84A-4D10BB412696}"/>
                </c:ext>
              </c:extLst>
            </c:dLbl>
            <c:dLbl>
              <c:idx val="2"/>
              <c:layout>
                <c:manualLayout>
                  <c:x val="5.4414437392774698E-2"/>
                  <c:y val="-0.26392191185386649"/>
                </c:manualLayout>
              </c:layout>
              <c:tx>
                <c:rich>
                  <a:bodyPr/>
                  <a:lstStyle/>
                  <a:p>
                    <a:fld id="{1BE6174D-6505-45B8-8CFA-41ECB8F91DAE}" type="SERIESNAME">
                      <a:rPr lang="en-US"/>
                      <a:pPr/>
                      <a:t>[NOMBRE DE LA SERIE]</a:t>
                    </a:fld>
                    <a:r>
                      <a:rPr lang="en-US" baseline="0" dirty="0"/>
                      <a:t>, </a:t>
                    </a:r>
                    <a:fld id="{EB98D752-F9A8-477B-B82D-68E28AAA8E59}" type="VALUE">
                      <a:rPr lang="en-US" sz="1600" baseline="0"/>
                      <a:pPr/>
                      <a:t>[VALOR]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8C3-4744-BB49-55294B8C6A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Hoja1!$A$2:$A$4</c:f>
              <c:strCache>
                <c:ptCount val="3"/>
                <c:pt idx="0">
                  <c:v>First</c:v>
                </c:pt>
                <c:pt idx="1">
                  <c:v>Second</c:v>
                </c:pt>
                <c:pt idx="2">
                  <c:v>Third</c:v>
                </c:pt>
              </c:strCache>
            </c:strRef>
          </c:cat>
          <c:val>
            <c:numRef>
              <c:f>Hoja1!$D$2:$D$4</c:f>
              <c:numCache>
                <c:formatCode>0%</c:formatCode>
                <c:ptCount val="3"/>
                <c:pt idx="0">
                  <c:v>0.54</c:v>
                </c:pt>
                <c:pt idx="1">
                  <c:v>0.87</c:v>
                </c:pt>
                <c:pt idx="2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E46-486C-BA2B-7428E80C658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1466160"/>
        <c:axId val="151464240"/>
      </c:barChart>
      <c:catAx>
        <c:axId val="151466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464240"/>
        <c:crosses val="autoZero"/>
        <c:auto val="1"/>
        <c:lblAlgn val="ctr"/>
        <c:lblOffset val="100"/>
        <c:noMultiLvlLbl val="0"/>
      </c:catAx>
      <c:valAx>
        <c:axId val="15146424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5146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E8855-425D-4D13-8083-8B59C877759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D3162-E777-420A-87CC-6B3E2D98E83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95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1- El titanic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accidente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mortalidad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alta.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df_titanic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pd.read_csv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("./data/titanic.csv")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df_titanic.info()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df_titanic.head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df_titanic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["survived"].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value_counts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(normalize=True)</a:t>
            </a: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D3162-E777-420A-87CC-6B3E2D98E8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7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3AF76-37BD-BAA0-EDD0-C3D3E1D87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C2EDA5-427A-1800-3D2C-F3C70446D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E04B33-8567-96F7-FC10-82C31BA0B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D38-0E47-47CD-93E5-6E8F3D10FA1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116E72-6D71-2567-5854-749654E5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DD6D74-85A9-DDCD-61E3-BCFE7DBA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A174-C040-48D4-8679-2BB86A630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91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D6BAF-C446-FA4D-C698-4433663EC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AE9430-0529-6FAF-9004-C59566F92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52C51E-0439-B306-5835-FC883003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D38-0E47-47CD-93E5-6E8F3D10FA1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BC9E4B-E833-A9F4-4DF9-2C6921F0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87E6AF-0EB9-1B89-A488-E9C5F0D5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A174-C040-48D4-8679-2BB86A630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0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191FC2E-6DF6-98F4-49D9-7ED9BC0B6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A2D85A-C0DC-A2BB-F564-DA059EF47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1542D9-A9D4-CF12-B893-507A42CB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D38-0E47-47CD-93E5-6E8F3D10FA1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52210B-30FE-DA90-10C9-2EFAC585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935EE4-E276-1853-0C33-0A7322D0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A174-C040-48D4-8679-2BB86A630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4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F340F-1897-65EB-CF80-5F3115DA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94629-D2DF-CAB2-82FB-2AFADA8D7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A43D8C-6A88-A354-F0EB-5EE931BC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D38-0E47-47CD-93E5-6E8F3D10FA1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1C3CFA-3071-9A5D-7513-6F94B85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74ABD5-7F41-67E5-EC95-9FA0A0BE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A174-C040-48D4-8679-2BB86A630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F91AF-6299-7515-5432-6FB5E581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A43AB7-E2AF-9ACC-9368-C09C2C6BC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04AEDC-FD5D-4C92-90C2-00DC4146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D38-0E47-47CD-93E5-6E8F3D10FA1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794499-3292-E42A-DD0F-2EC03D85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191E4D-02BD-8465-A8ED-167589B3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A174-C040-48D4-8679-2BB86A630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30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74093-7E2B-4CF9-45A3-D1323838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6E9A74-1A78-E795-FC70-0158010FC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53A13A-1D34-FA8B-E83A-FAF87FA3C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311B8D-E723-5CA5-705F-227FE20B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D38-0E47-47CD-93E5-6E8F3D10FA1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0D996A-82A6-F21E-53F8-CD533928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296E1D-AB0B-2DB0-879A-AD129C6C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A174-C040-48D4-8679-2BB86A630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9DC54-9F73-7A6B-D6F7-0F2BFE6F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80F44B-1069-CD14-62BE-4B0C41E55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15C4BD-74B0-ADF9-EAC7-DD263B7F7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E0C7DF-8BC4-0EF9-3287-F218B3C1D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02D1E5-88FB-DC7A-4373-E09826529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12C3DC-D484-4825-504E-4EC67DB3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D38-0E47-47CD-93E5-6E8F3D10FA1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364D23C-4D74-B909-E379-9F5FB0E9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E2E737-894A-3EF9-54E5-F1C6658EF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A174-C040-48D4-8679-2BB86A630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66DF7-AA63-B4AE-3D41-C920AB46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9A89CC-8D07-AA3A-B4F0-961F68AF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D38-0E47-47CD-93E5-6E8F3D10FA1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04C8B0-9AF8-1B16-1992-133A4699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091095-32D4-670E-7C7F-012D9789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A174-C040-48D4-8679-2BB86A630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49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A1B09E-3A91-ECC0-2D06-BC226F204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D38-0E47-47CD-93E5-6E8F3D10FA1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70E7B1-2EB0-AFB9-83E1-8682CAD5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6DE8F1-AFB5-5230-2E24-AE21CB79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A174-C040-48D4-8679-2BB86A630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5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BAEED-ADA7-C582-CF67-D5F234EAD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C52C1B-7FCD-07CA-B719-FE7507E35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21045A-FC62-5B77-AB1C-350FB44F7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9FA15E-1033-AFAD-21A7-C3615317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D38-0E47-47CD-93E5-6E8F3D10FA1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781C31-3EF6-8406-9C46-149279F36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F88A23-ABE5-D388-4CB6-32783082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A174-C040-48D4-8679-2BB86A630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9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47E4F-96DB-2AC2-200C-D83FC6C7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633E5F-26CE-D077-DE44-3CCDE5AE1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74241B-16D3-D5B4-3EEB-07EC0FFD3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0A0AD8-B650-B93B-3B1F-0CEE65E9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DD38-0E47-47CD-93E5-6E8F3D10FA1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DF177A-1CA7-ADAC-356A-EE0CFC1B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CAF8C5-201C-9EA5-5622-BAADC95D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7A174-C040-48D4-8679-2BB86A630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6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C0F7CA-3BBA-45CC-6469-C7EB2911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975B98-8C6F-0211-CC22-F8CF4FB4D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AACD5B-829B-7F15-70E8-6CC303967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E5DD38-0E47-47CD-93E5-6E8F3D10FA1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5A0415-5372-0767-85F5-1354E24F6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7B7EE8-8D64-0F85-4486-F702E399D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07A174-C040-48D4-8679-2BB86A6309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9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untura.blogspot.com/2012/10/2-como-citar-cita-directa-y-cita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uticalchannel.es/noticia/naufragios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comuntura.blogspot.com/2012/10/2-como-citar-cita-directa-y-cita.html" TargetMode="External"/><Relationship Id="rId5" Type="http://schemas.openxmlformats.org/officeDocument/2006/relationships/image" Target="../media/image1.png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untura.blogspot.com/2012/10/2-como-citar-cita-directa-y-cita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untura.blogspot.com/2012/10/2-como-citar-cita-directa-y-cita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untura.blogspot.com/2012/10/2-como-citar-cita-directa-y-cita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untura.blogspot.com/2012/10/2-como-citar-cita-directa-y-cita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6E84B96-08B7-BC67-E353-C27AC7EA5A15}"/>
              </a:ext>
            </a:extLst>
          </p:cNvPr>
          <p:cNvGrpSpPr/>
          <p:nvPr/>
        </p:nvGrpSpPr>
        <p:grpSpPr>
          <a:xfrm>
            <a:off x="-2167791" y="3718717"/>
            <a:ext cx="16527581" cy="1325563"/>
            <a:chOff x="-2840444" y="596879"/>
            <a:chExt cx="16527581" cy="1325563"/>
          </a:xfrm>
        </p:grpSpPr>
        <p:sp>
          <p:nvSpPr>
            <p:cNvPr id="6" name="Título 3">
              <a:extLst>
                <a:ext uri="{FF2B5EF4-FFF2-40B4-BE49-F238E27FC236}">
                  <a16:creationId xmlns:a16="http://schemas.microsoft.com/office/drawing/2014/main" id="{4392984D-C92D-1022-9AA0-ED875F8D327B}"/>
                </a:ext>
              </a:extLst>
            </p:cNvPr>
            <p:cNvSpPr txBox="1">
              <a:spLocks/>
            </p:cNvSpPr>
            <p:nvPr/>
          </p:nvSpPr>
          <p:spPr>
            <a:xfrm>
              <a:off x="2858256" y="596879"/>
              <a:ext cx="5133699" cy="1325563"/>
            </a:xfrm>
            <a:prstGeom prst="rect">
              <a:avLst/>
            </a:prstGeom>
          </p:spPr>
          <p:txBody>
            <a:bodyPr>
              <a:normAutofit fontScale="92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s-ES" sz="5400" b="1" dirty="0"/>
                <a:t>Las cifras de una tragedia </a:t>
              </a:r>
              <a:endParaRPr lang="en-US" sz="5400" b="1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DFA74B09-65EA-0A15-ED57-3CD5CEF29E1A}"/>
                </a:ext>
              </a:extLst>
            </p:cNvPr>
            <p:cNvCxnSpPr/>
            <p:nvPr/>
          </p:nvCxnSpPr>
          <p:spPr>
            <a:xfrm>
              <a:off x="8200737" y="1577109"/>
              <a:ext cx="5486400" cy="0"/>
            </a:xfrm>
            <a:prstGeom prst="line">
              <a:avLst/>
            </a:prstGeom>
            <a:ln>
              <a:solidFill>
                <a:srgbClr val="C2510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446504A-F458-1BF6-D3BA-AF2F9F4F77FB}"/>
                </a:ext>
              </a:extLst>
            </p:cNvPr>
            <p:cNvCxnSpPr/>
            <p:nvPr/>
          </p:nvCxnSpPr>
          <p:spPr>
            <a:xfrm>
              <a:off x="-2840444" y="891309"/>
              <a:ext cx="5486400" cy="0"/>
            </a:xfrm>
            <a:prstGeom prst="line">
              <a:avLst/>
            </a:prstGeom>
            <a:ln>
              <a:solidFill>
                <a:srgbClr val="C2510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Imagen 8" descr="Logotipo&#10;&#10;El contenido generado por IA puede ser incorrecto.">
              <a:extLst>
                <a:ext uri="{FF2B5EF4-FFF2-40B4-BE49-F238E27FC236}">
                  <a16:creationId xmlns:a16="http://schemas.microsoft.com/office/drawing/2014/main" id="{AF0EC362-E23A-F457-1BEA-F213F1E85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165067" y="596879"/>
              <a:ext cx="692725" cy="557644"/>
            </a:xfrm>
            <a:prstGeom prst="rect">
              <a:avLst/>
            </a:prstGeom>
          </p:spPr>
        </p:pic>
        <p:pic>
          <p:nvPicPr>
            <p:cNvPr id="10" name="Imagen 9" descr="Logotipo&#10;&#10;El contenido generado por IA puede ser incorrecto.">
              <a:extLst>
                <a:ext uri="{FF2B5EF4-FFF2-40B4-BE49-F238E27FC236}">
                  <a16:creationId xmlns:a16="http://schemas.microsoft.com/office/drawing/2014/main" id="{191D2DFC-1F17-88AA-E294-07EB68026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rot="10800000">
              <a:off x="7963795" y="1242246"/>
              <a:ext cx="692725" cy="557644"/>
            </a:xfrm>
            <a:prstGeom prst="rect">
              <a:avLst/>
            </a:prstGeom>
          </p:spPr>
        </p:pic>
      </p:grpSp>
      <p:pic>
        <p:nvPicPr>
          <p:cNvPr id="5" name="Imagen 4" descr="Imagen de la pantalla de un celular de un mensaje en letras negras&#10;&#10;El contenido generado por IA puede ser incorrecto.">
            <a:extLst>
              <a:ext uri="{FF2B5EF4-FFF2-40B4-BE49-F238E27FC236}">
                <a16:creationId xmlns:a16="http://schemas.microsoft.com/office/drawing/2014/main" id="{E31AB4E4-7743-207E-F3AF-1EF5279F4D6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4" t="2095" r="1301" b="2102"/>
          <a:stretch>
            <a:fillRect/>
          </a:stretch>
        </p:blipFill>
        <p:spPr>
          <a:xfrm>
            <a:off x="4318233" y="1188639"/>
            <a:ext cx="3555533" cy="183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9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271D5715-421C-7276-158D-E21F34F0CBD7}"/>
              </a:ext>
            </a:extLst>
          </p:cNvPr>
          <p:cNvSpPr txBox="1"/>
          <p:nvPr/>
        </p:nvSpPr>
        <p:spPr>
          <a:xfrm>
            <a:off x="869901" y="3168445"/>
            <a:ext cx="51336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2000" dirty="0"/>
              <a:t>De los 20 naufragios más famosos e impactantes de la historia el RMS </a:t>
            </a:r>
            <a:r>
              <a:rPr lang="es-ES" sz="2000" b="1" dirty="0" err="1"/>
              <a:t>Titanic</a:t>
            </a:r>
            <a:r>
              <a:rPr lang="es-ES" sz="2000" b="1" dirty="0"/>
              <a:t> ocupa el 4º lugar el ranking de mortalidad</a:t>
            </a:r>
          </a:p>
          <a:p>
            <a:pPr algn="r"/>
            <a:r>
              <a:rPr lang="es-ES" sz="1000" dirty="0"/>
              <a:t>Fuente: </a:t>
            </a:r>
            <a:r>
              <a:rPr lang="es-ES" sz="1000" dirty="0">
                <a:hlinkClick r:id="rId3"/>
              </a:rPr>
              <a:t>Los 20 naufragios más famosos e impactantes de la historia</a:t>
            </a:r>
            <a:endParaRPr lang="en-US" sz="1000" dirty="0"/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3B18820D-4A92-5CE4-0AE0-70790A6CEE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73496"/>
              </p:ext>
            </p:extLst>
          </p:nvPr>
        </p:nvGraphicFramePr>
        <p:xfrm>
          <a:off x="6266911" y="2665312"/>
          <a:ext cx="4775806" cy="2483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Rectángulo 13">
            <a:extLst>
              <a:ext uri="{FF2B5EF4-FFF2-40B4-BE49-F238E27FC236}">
                <a16:creationId xmlns:a16="http://schemas.microsoft.com/office/drawing/2014/main" id="{D651BA33-9F10-CBDE-023E-57B030D1AB41}"/>
              </a:ext>
            </a:extLst>
          </p:cNvPr>
          <p:cNvSpPr/>
          <p:nvPr/>
        </p:nvSpPr>
        <p:spPr>
          <a:xfrm>
            <a:off x="6384637" y="2971929"/>
            <a:ext cx="2318327" cy="21769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2009DFC-4967-C450-7D45-CFECE8278C2E}"/>
              </a:ext>
            </a:extLst>
          </p:cNvPr>
          <p:cNvSpPr/>
          <p:nvPr/>
        </p:nvSpPr>
        <p:spPr>
          <a:xfrm>
            <a:off x="9391074" y="3124329"/>
            <a:ext cx="1651644" cy="2176978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630B2AE-B23A-468C-A8B4-27014EAC2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256" y="596879"/>
            <a:ext cx="5133699" cy="1325563"/>
          </a:xfrm>
        </p:spPr>
        <p:txBody>
          <a:bodyPr>
            <a:normAutofit/>
          </a:bodyPr>
          <a:lstStyle/>
          <a:p>
            <a:pPr algn="ctr"/>
            <a:r>
              <a:rPr lang="es-ES" sz="3200" dirty="0"/>
              <a:t>El </a:t>
            </a:r>
            <a:r>
              <a:rPr lang="es-ES" sz="3200" dirty="0" err="1"/>
              <a:t>titanic</a:t>
            </a:r>
            <a:r>
              <a:rPr lang="es-ES" sz="3200" dirty="0"/>
              <a:t> fue un accidente con una </a:t>
            </a:r>
            <a:r>
              <a:rPr lang="es-ES" sz="3200" b="1" dirty="0"/>
              <a:t>tasa de mortalidad alta</a:t>
            </a:r>
            <a:r>
              <a:rPr lang="es-ES" sz="3200" dirty="0"/>
              <a:t>. </a:t>
            </a:r>
            <a:endParaRPr lang="en-US" sz="320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328FA5EC-5B71-1B58-85B4-DCED2B0F31FE}"/>
              </a:ext>
            </a:extLst>
          </p:cNvPr>
          <p:cNvCxnSpPr/>
          <p:nvPr/>
        </p:nvCxnSpPr>
        <p:spPr>
          <a:xfrm>
            <a:off x="8200737" y="1577109"/>
            <a:ext cx="5486400" cy="0"/>
          </a:xfrm>
          <a:prstGeom prst="line">
            <a:avLst/>
          </a:prstGeom>
          <a:ln>
            <a:solidFill>
              <a:srgbClr val="C2510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F221BBF-7513-1F4C-14AD-C22B173E3B05}"/>
              </a:ext>
            </a:extLst>
          </p:cNvPr>
          <p:cNvCxnSpPr/>
          <p:nvPr/>
        </p:nvCxnSpPr>
        <p:spPr>
          <a:xfrm>
            <a:off x="-2840444" y="891309"/>
            <a:ext cx="5486400" cy="0"/>
          </a:xfrm>
          <a:prstGeom prst="line">
            <a:avLst/>
          </a:prstGeom>
          <a:ln>
            <a:solidFill>
              <a:srgbClr val="C2510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n 18" descr="Logotipo&#10;&#10;El contenido generado por IA puede ser incorrecto.">
            <a:extLst>
              <a:ext uri="{FF2B5EF4-FFF2-40B4-BE49-F238E27FC236}">
                <a16:creationId xmlns:a16="http://schemas.microsoft.com/office/drawing/2014/main" id="{2D4D4E01-DEC7-9842-992C-83C78082A1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165067" y="596879"/>
            <a:ext cx="692725" cy="557644"/>
          </a:xfrm>
          <a:prstGeom prst="rect">
            <a:avLst/>
          </a:prstGeom>
        </p:spPr>
      </p:pic>
      <p:pic>
        <p:nvPicPr>
          <p:cNvPr id="21" name="Imagen 20" descr="Logotipo&#10;&#10;El contenido generado por IA puede ser incorrecto.">
            <a:extLst>
              <a:ext uri="{FF2B5EF4-FFF2-40B4-BE49-F238E27FC236}">
                <a16:creationId xmlns:a16="http://schemas.microsoft.com/office/drawing/2014/main" id="{42C1E23A-41E1-A0F1-F1F3-4033FD34F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 rot="10800000">
            <a:off x="7963795" y="1242246"/>
            <a:ext cx="692725" cy="557644"/>
          </a:xfrm>
          <a:prstGeom prst="rect">
            <a:avLst/>
          </a:prstGeom>
        </p:spPr>
      </p:pic>
      <p:pic>
        <p:nvPicPr>
          <p:cNvPr id="7" name="Imagen 6" descr="Imagen de la pantalla de un celular de un mensaje en letras negras&#10;&#10;El contenido generado por IA puede ser incorrecto.">
            <a:extLst>
              <a:ext uri="{FF2B5EF4-FFF2-40B4-BE49-F238E27FC236}">
                <a16:creationId xmlns:a16="http://schemas.microsoft.com/office/drawing/2014/main" id="{9B7B2B80-8BEE-7368-6553-A8CBBF95D0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" t="2621" r="1604" b="3243"/>
          <a:stretch>
            <a:fillRect/>
          </a:stretch>
        </p:blipFill>
        <p:spPr>
          <a:xfrm rot="18904518">
            <a:off x="-1029048" y="-338264"/>
            <a:ext cx="2677473" cy="1371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6721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D77BD-0E92-CC77-FE6C-DADA66393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D9193CB-90C2-BA22-D754-AFE7DEB5F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257" y="596879"/>
            <a:ext cx="562188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Más Allá del Iceberg: </a:t>
            </a:r>
            <a:r>
              <a:rPr lang="es-ES" sz="3200" b="1" dirty="0"/>
              <a:t>Los Datos. </a:t>
            </a:r>
            <a:r>
              <a:rPr lang="es-ES" sz="3200" dirty="0"/>
              <a:t>4 métricas interesantes</a:t>
            </a:r>
            <a:endParaRPr lang="en-US" sz="320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AB8B2943-7706-246B-9AD8-671CBFB58579}"/>
              </a:ext>
            </a:extLst>
          </p:cNvPr>
          <p:cNvCxnSpPr/>
          <p:nvPr/>
        </p:nvCxnSpPr>
        <p:spPr>
          <a:xfrm>
            <a:off x="8619837" y="1577109"/>
            <a:ext cx="5486400" cy="0"/>
          </a:xfrm>
          <a:prstGeom prst="line">
            <a:avLst/>
          </a:prstGeom>
          <a:ln>
            <a:solidFill>
              <a:srgbClr val="C2510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EAEDA66-7CE9-B075-9397-0C2B31FAAA39}"/>
              </a:ext>
            </a:extLst>
          </p:cNvPr>
          <p:cNvCxnSpPr/>
          <p:nvPr/>
        </p:nvCxnSpPr>
        <p:spPr>
          <a:xfrm>
            <a:off x="-2840444" y="891309"/>
            <a:ext cx="5486400" cy="0"/>
          </a:xfrm>
          <a:prstGeom prst="line">
            <a:avLst/>
          </a:prstGeom>
          <a:ln>
            <a:solidFill>
              <a:srgbClr val="C2510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n 18" descr="Logotipo&#10;&#10;El contenido generado por IA puede ser incorrecto.">
            <a:extLst>
              <a:ext uri="{FF2B5EF4-FFF2-40B4-BE49-F238E27FC236}">
                <a16:creationId xmlns:a16="http://schemas.microsoft.com/office/drawing/2014/main" id="{4CBBDF87-88E2-B201-9E50-851F98111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65067" y="596879"/>
            <a:ext cx="692725" cy="557644"/>
          </a:xfrm>
          <a:prstGeom prst="rect">
            <a:avLst/>
          </a:prstGeom>
        </p:spPr>
      </p:pic>
      <p:pic>
        <p:nvPicPr>
          <p:cNvPr id="21" name="Imagen 20" descr="Logotipo&#10;&#10;El contenido generado por IA puede ser incorrecto.">
            <a:extLst>
              <a:ext uri="{FF2B5EF4-FFF2-40B4-BE49-F238E27FC236}">
                <a16:creationId xmlns:a16="http://schemas.microsoft.com/office/drawing/2014/main" id="{E4AC3A2B-CE3C-AA9C-6F6C-ED9F17A10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8382895" y="1242246"/>
            <a:ext cx="692725" cy="557644"/>
          </a:xfrm>
          <a:prstGeom prst="rect">
            <a:avLst/>
          </a:prstGeom>
        </p:spPr>
      </p:pic>
      <p:pic>
        <p:nvPicPr>
          <p:cNvPr id="7" name="Imagen 6" descr="Imagen de la pantalla de un celular de un mensaje en letras negras&#10;&#10;El contenido generado por IA puede ser incorrecto.">
            <a:extLst>
              <a:ext uri="{FF2B5EF4-FFF2-40B4-BE49-F238E27FC236}">
                <a16:creationId xmlns:a16="http://schemas.microsoft.com/office/drawing/2014/main" id="{83DCCA14-9AC5-74E5-4F4C-61E23FD69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" t="2621" r="1604" b="3243"/>
          <a:stretch>
            <a:fillRect/>
          </a:stretch>
        </p:blipFill>
        <p:spPr>
          <a:xfrm rot="18904518">
            <a:off x="-1029048" y="-338264"/>
            <a:ext cx="2677473" cy="1371600"/>
          </a:xfrm>
          <a:prstGeom prst="rect">
            <a:avLst/>
          </a:prstGeom>
          <a:ln>
            <a:noFill/>
          </a:ln>
        </p:spPr>
      </p:pic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0F60E7C1-B4D0-8732-2162-82925BB4F6F0}"/>
              </a:ext>
            </a:extLst>
          </p:cNvPr>
          <p:cNvCxnSpPr>
            <a:cxnSpLocks/>
          </p:cNvCxnSpPr>
          <p:nvPr/>
        </p:nvCxnSpPr>
        <p:spPr>
          <a:xfrm>
            <a:off x="3150501" y="2660990"/>
            <a:ext cx="655103" cy="0"/>
          </a:xfrm>
          <a:prstGeom prst="line">
            <a:avLst/>
          </a:prstGeom>
          <a:ln>
            <a:solidFill>
              <a:srgbClr val="C251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5">
            <a:extLst>
              <a:ext uri="{FF2B5EF4-FFF2-40B4-BE49-F238E27FC236}">
                <a16:creationId xmlns:a16="http://schemas.microsoft.com/office/drawing/2014/main" id="{764029B3-169E-81F2-9BA2-8C18E2F4D7FA}"/>
              </a:ext>
            </a:extLst>
          </p:cNvPr>
          <p:cNvSpPr/>
          <p:nvPr/>
        </p:nvSpPr>
        <p:spPr>
          <a:xfrm>
            <a:off x="3805588" y="2267342"/>
            <a:ext cx="787296" cy="787296"/>
          </a:xfrm>
          <a:prstGeom prst="ellipse">
            <a:avLst/>
          </a:prstGeom>
          <a:solidFill>
            <a:srgbClr val="C2510F">
              <a:alpha val="20000"/>
            </a:srgbClr>
          </a:solidFill>
          <a:ln w="19050">
            <a:solidFill>
              <a:srgbClr val="C2510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1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Oval 37">
            <a:extLst>
              <a:ext uri="{FF2B5EF4-FFF2-40B4-BE49-F238E27FC236}">
                <a16:creationId xmlns:a16="http://schemas.microsoft.com/office/drawing/2014/main" id="{149239C6-9167-0668-5502-03680271C4FF}"/>
              </a:ext>
            </a:extLst>
          </p:cNvPr>
          <p:cNvSpPr/>
          <p:nvPr/>
        </p:nvSpPr>
        <p:spPr>
          <a:xfrm>
            <a:off x="3805588" y="3266411"/>
            <a:ext cx="787296" cy="787296"/>
          </a:xfrm>
          <a:prstGeom prst="ellipse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320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Oval 39">
            <a:extLst>
              <a:ext uri="{FF2B5EF4-FFF2-40B4-BE49-F238E27FC236}">
                <a16:creationId xmlns:a16="http://schemas.microsoft.com/office/drawing/2014/main" id="{9FD9DABC-5DC8-7E2F-BF70-4DFEB45E6ED5}"/>
              </a:ext>
            </a:extLst>
          </p:cNvPr>
          <p:cNvSpPr/>
          <p:nvPr/>
        </p:nvSpPr>
        <p:spPr>
          <a:xfrm>
            <a:off x="7958488" y="4253814"/>
            <a:ext cx="787296" cy="787296"/>
          </a:xfrm>
          <a:prstGeom prst="ellipse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320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Oval 41">
            <a:extLst>
              <a:ext uri="{FF2B5EF4-FFF2-40B4-BE49-F238E27FC236}">
                <a16:creationId xmlns:a16="http://schemas.microsoft.com/office/drawing/2014/main" id="{48DAD381-38CD-DA9C-ACC2-ADF3E21CA50E}"/>
              </a:ext>
            </a:extLst>
          </p:cNvPr>
          <p:cNvSpPr/>
          <p:nvPr/>
        </p:nvSpPr>
        <p:spPr>
          <a:xfrm>
            <a:off x="3805588" y="5261890"/>
            <a:ext cx="787296" cy="787296"/>
          </a:xfrm>
          <a:prstGeom prst="ellipse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3200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48">
            <a:extLst>
              <a:ext uri="{FF2B5EF4-FFF2-40B4-BE49-F238E27FC236}">
                <a16:creationId xmlns:a16="http://schemas.microsoft.com/office/drawing/2014/main" id="{2B7A0E2D-F890-F106-F94A-3FC57EF9A59C}"/>
              </a:ext>
            </a:extLst>
          </p:cNvPr>
          <p:cNvSpPr/>
          <p:nvPr/>
        </p:nvSpPr>
        <p:spPr>
          <a:xfrm>
            <a:off x="8899237" y="4335534"/>
            <a:ext cx="2625855" cy="998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Impacto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de la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clase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mujeres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y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niños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67" dirty="0" err="1">
                <a:solidFill>
                  <a:schemeClr val="bg1">
                    <a:lumMod val="65000"/>
                  </a:schemeClr>
                </a:solidFill>
              </a:rPr>
              <a:t>Xxxxx</a:t>
            </a:r>
            <a:r>
              <a:rPr lang="en-US" sz="1467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67" dirty="0" err="1">
                <a:solidFill>
                  <a:schemeClr val="bg1">
                    <a:lumMod val="65000"/>
                  </a:schemeClr>
                </a:solidFill>
              </a:rPr>
              <a:t>xxxxx</a:t>
            </a:r>
            <a:r>
              <a:rPr lang="en-US" sz="1467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67" dirty="0" err="1">
                <a:solidFill>
                  <a:schemeClr val="bg1">
                    <a:lumMod val="65000"/>
                  </a:schemeClr>
                </a:solidFill>
              </a:rPr>
              <a:t>xxxxxx</a:t>
            </a:r>
            <a:r>
              <a:rPr lang="en-US" sz="1467" dirty="0">
                <a:solidFill>
                  <a:schemeClr val="bg1">
                    <a:lumMod val="65000"/>
                  </a:schemeClr>
                </a:solidFill>
              </a:rPr>
              <a:t> xxx x </a:t>
            </a:r>
            <a:r>
              <a:rPr lang="en-US" sz="1467" dirty="0" err="1">
                <a:solidFill>
                  <a:schemeClr val="bg1">
                    <a:lumMod val="65000"/>
                  </a:schemeClr>
                </a:solidFill>
              </a:rPr>
              <a:t>xxxxxxxxxxxxxxx</a:t>
            </a:r>
            <a:endParaRPr lang="en-US" sz="14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49">
            <a:extLst>
              <a:ext uri="{FF2B5EF4-FFF2-40B4-BE49-F238E27FC236}">
                <a16:creationId xmlns:a16="http://schemas.microsoft.com/office/drawing/2014/main" id="{3BDAD23D-5C20-8697-10E1-444A8FB7DBF7}"/>
              </a:ext>
            </a:extLst>
          </p:cNvPr>
          <p:cNvSpPr/>
          <p:nvPr/>
        </p:nvSpPr>
        <p:spPr>
          <a:xfrm>
            <a:off x="4746337" y="3296419"/>
            <a:ext cx="2625855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Impacto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ségún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la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clase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del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pasaje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67" dirty="0">
                <a:solidFill>
                  <a:schemeClr val="bg1">
                    <a:lumMod val="65000"/>
                  </a:schemeClr>
                </a:solidFill>
              </a:rPr>
              <a:t>To pass knowledge down</a:t>
            </a:r>
          </a:p>
        </p:txBody>
      </p:sp>
      <p:sp>
        <p:nvSpPr>
          <p:cNvPr id="30" name="Rectangle 50">
            <a:extLst>
              <a:ext uri="{FF2B5EF4-FFF2-40B4-BE49-F238E27FC236}">
                <a16:creationId xmlns:a16="http://schemas.microsoft.com/office/drawing/2014/main" id="{9CB461B3-C070-AE4C-BA8D-4409388D2CF4}"/>
              </a:ext>
            </a:extLst>
          </p:cNvPr>
          <p:cNvSpPr/>
          <p:nvPr/>
        </p:nvSpPr>
        <p:spPr>
          <a:xfrm>
            <a:off x="4746336" y="2072373"/>
            <a:ext cx="4152901" cy="1173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Impacto </a:t>
            </a:r>
            <a:r>
              <a:rPr lang="es-ES" b="1" dirty="0"/>
              <a:t>según el tipo </a:t>
            </a:r>
          </a:p>
          <a:p>
            <a:pPr>
              <a:lnSpc>
                <a:spcPct val="90000"/>
              </a:lnSpc>
            </a:pPr>
            <a:r>
              <a:rPr lang="es-ES" dirty="0"/>
              <a:t>(Hombre, Mujer, Niño)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La mayor </a:t>
            </a:r>
            <a:r>
              <a:rPr lang="en-US" sz="1400" dirty="0" err="1"/>
              <a:t>mortalidad</a:t>
            </a:r>
            <a:r>
              <a:rPr lang="en-US" sz="1400" dirty="0"/>
              <a:t> la </a:t>
            </a:r>
            <a:r>
              <a:rPr lang="en-US" sz="1400" dirty="0" err="1"/>
              <a:t>presentaron</a:t>
            </a:r>
            <a:r>
              <a:rPr lang="en-US" sz="1400" dirty="0"/>
              <a:t> </a:t>
            </a:r>
            <a:r>
              <a:rPr lang="en-US" sz="1400" b="1" dirty="0" err="1"/>
              <a:t>los</a:t>
            </a:r>
            <a:r>
              <a:rPr lang="en-US" sz="1400" b="1" dirty="0"/>
              <a:t> hombres: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60% de las personas que </a:t>
            </a:r>
            <a:r>
              <a:rPr lang="en-US" sz="1400" b="1" dirty="0" err="1"/>
              <a:t>embarcaron</a:t>
            </a:r>
            <a:endParaRPr lang="en-US" sz="1400" b="1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16% de las </a:t>
            </a:r>
            <a:r>
              <a:rPr lang="en-US" sz="1400" b="1" dirty="0" err="1"/>
              <a:t>supervivientes</a:t>
            </a:r>
            <a:endParaRPr lang="en-US" sz="1400" b="1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39744370-EDA2-9891-ABD8-666A30BC31FE}"/>
              </a:ext>
            </a:extLst>
          </p:cNvPr>
          <p:cNvGrpSpPr>
            <a:grpSpLocks noChangeAspect="1"/>
          </p:cNvGrpSpPr>
          <p:nvPr/>
        </p:nvGrpSpPr>
        <p:grpSpPr>
          <a:xfrm>
            <a:off x="1196319" y="2243815"/>
            <a:ext cx="1954182" cy="3224941"/>
            <a:chOff x="4559829" y="1270364"/>
            <a:chExt cx="3079371" cy="5081813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1661DB39-981D-69FD-31F0-B9A9C7ED7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905" y="5300362"/>
              <a:ext cx="1283355" cy="1051815"/>
            </a:xfrm>
            <a:custGeom>
              <a:avLst/>
              <a:gdLst>
                <a:gd name="T0" fmla="*/ 1775 w 1775"/>
                <a:gd name="T1" fmla="*/ 272 h 1788"/>
                <a:gd name="T2" fmla="*/ 1775 w 1775"/>
                <a:gd name="T3" fmla="*/ 272 h 1788"/>
                <a:gd name="T4" fmla="*/ 1775 w 1775"/>
                <a:gd name="T5" fmla="*/ 53 h 1788"/>
                <a:gd name="T6" fmla="*/ 1723 w 1775"/>
                <a:gd name="T7" fmla="*/ 0 h 1788"/>
                <a:gd name="T8" fmla="*/ 52 w 1775"/>
                <a:gd name="T9" fmla="*/ 0 h 1788"/>
                <a:gd name="T10" fmla="*/ 0 w 1775"/>
                <a:gd name="T11" fmla="*/ 53 h 1788"/>
                <a:gd name="T12" fmla="*/ 0 w 1775"/>
                <a:gd name="T13" fmla="*/ 342 h 1788"/>
                <a:gd name="T14" fmla="*/ 80 w 1775"/>
                <a:gd name="T15" fmla="*/ 466 h 1788"/>
                <a:gd name="T16" fmla="*/ 0 w 1775"/>
                <a:gd name="T17" fmla="*/ 584 h 1788"/>
                <a:gd name="T18" fmla="*/ 80 w 1775"/>
                <a:gd name="T19" fmla="*/ 711 h 1788"/>
                <a:gd name="T20" fmla="*/ 0 w 1775"/>
                <a:gd name="T21" fmla="*/ 822 h 1788"/>
                <a:gd name="T22" fmla="*/ 80 w 1775"/>
                <a:gd name="T23" fmla="*/ 964 h 1788"/>
                <a:gd name="T24" fmla="*/ 0 w 1775"/>
                <a:gd name="T25" fmla="*/ 1076 h 1788"/>
                <a:gd name="T26" fmla="*/ 80 w 1775"/>
                <a:gd name="T27" fmla="*/ 1209 h 1788"/>
                <a:gd name="T28" fmla="*/ 80 w 1775"/>
                <a:gd name="T29" fmla="*/ 1303 h 1788"/>
                <a:gd name="T30" fmla="*/ 581 w 1775"/>
                <a:gd name="T31" fmla="*/ 1745 h 1788"/>
                <a:gd name="T32" fmla="*/ 693 w 1775"/>
                <a:gd name="T33" fmla="*/ 1788 h 1788"/>
                <a:gd name="T34" fmla="*/ 1086 w 1775"/>
                <a:gd name="T35" fmla="*/ 1788 h 1788"/>
                <a:gd name="T36" fmla="*/ 1198 w 1775"/>
                <a:gd name="T37" fmla="*/ 1745 h 1788"/>
                <a:gd name="T38" fmla="*/ 1695 w 1775"/>
                <a:gd name="T39" fmla="*/ 1303 h 1788"/>
                <a:gd name="T40" fmla="*/ 1695 w 1775"/>
                <a:gd name="T41" fmla="*/ 1139 h 1788"/>
                <a:gd name="T42" fmla="*/ 1775 w 1775"/>
                <a:gd name="T43" fmla="*/ 1005 h 1788"/>
                <a:gd name="T44" fmla="*/ 1695 w 1775"/>
                <a:gd name="T45" fmla="*/ 894 h 1788"/>
                <a:gd name="T46" fmla="*/ 1775 w 1775"/>
                <a:gd name="T47" fmla="*/ 752 h 1788"/>
                <a:gd name="T48" fmla="*/ 1695 w 1775"/>
                <a:gd name="T49" fmla="*/ 641 h 1788"/>
                <a:gd name="T50" fmla="*/ 1775 w 1775"/>
                <a:gd name="T51" fmla="*/ 514 h 1788"/>
                <a:gd name="T52" fmla="*/ 1695 w 1775"/>
                <a:gd name="T53" fmla="*/ 396 h 1788"/>
                <a:gd name="T54" fmla="*/ 1775 w 1775"/>
                <a:gd name="T55" fmla="*/ 272 h 1788"/>
                <a:gd name="T56" fmla="*/ 1775 w 1775"/>
                <a:gd name="T57" fmla="*/ 272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5" h="1788">
                  <a:moveTo>
                    <a:pt x="1775" y="272"/>
                  </a:moveTo>
                  <a:lnTo>
                    <a:pt x="1775" y="272"/>
                  </a:lnTo>
                  <a:lnTo>
                    <a:pt x="1775" y="53"/>
                  </a:lnTo>
                  <a:cubicBezTo>
                    <a:pt x="1775" y="24"/>
                    <a:pt x="1752" y="0"/>
                    <a:pt x="1723" y="0"/>
                  </a:cubicBezTo>
                  <a:lnTo>
                    <a:pt x="52" y="0"/>
                  </a:lnTo>
                  <a:cubicBezTo>
                    <a:pt x="23" y="0"/>
                    <a:pt x="0" y="24"/>
                    <a:pt x="0" y="53"/>
                  </a:cubicBezTo>
                  <a:lnTo>
                    <a:pt x="0" y="342"/>
                  </a:lnTo>
                  <a:cubicBezTo>
                    <a:pt x="0" y="386"/>
                    <a:pt x="80" y="409"/>
                    <a:pt x="80" y="466"/>
                  </a:cubicBezTo>
                  <a:cubicBezTo>
                    <a:pt x="80" y="523"/>
                    <a:pt x="0" y="523"/>
                    <a:pt x="0" y="584"/>
                  </a:cubicBezTo>
                  <a:cubicBezTo>
                    <a:pt x="0" y="645"/>
                    <a:pt x="80" y="639"/>
                    <a:pt x="80" y="711"/>
                  </a:cubicBezTo>
                  <a:cubicBezTo>
                    <a:pt x="80" y="783"/>
                    <a:pt x="0" y="757"/>
                    <a:pt x="0" y="822"/>
                  </a:cubicBezTo>
                  <a:cubicBezTo>
                    <a:pt x="0" y="888"/>
                    <a:pt x="80" y="892"/>
                    <a:pt x="80" y="964"/>
                  </a:cubicBezTo>
                  <a:cubicBezTo>
                    <a:pt x="80" y="1036"/>
                    <a:pt x="0" y="1012"/>
                    <a:pt x="0" y="1076"/>
                  </a:cubicBezTo>
                  <a:cubicBezTo>
                    <a:pt x="0" y="1139"/>
                    <a:pt x="80" y="1141"/>
                    <a:pt x="80" y="1209"/>
                  </a:cubicBezTo>
                  <a:lnTo>
                    <a:pt x="80" y="1303"/>
                  </a:lnTo>
                  <a:lnTo>
                    <a:pt x="581" y="1745"/>
                  </a:lnTo>
                  <a:cubicBezTo>
                    <a:pt x="612" y="1773"/>
                    <a:pt x="651" y="1788"/>
                    <a:pt x="693" y="1788"/>
                  </a:cubicBezTo>
                  <a:lnTo>
                    <a:pt x="1086" y="1788"/>
                  </a:lnTo>
                  <a:cubicBezTo>
                    <a:pt x="1127" y="1788"/>
                    <a:pt x="1167" y="1773"/>
                    <a:pt x="1198" y="1745"/>
                  </a:cubicBezTo>
                  <a:lnTo>
                    <a:pt x="1695" y="1303"/>
                  </a:lnTo>
                  <a:lnTo>
                    <a:pt x="1695" y="1139"/>
                  </a:lnTo>
                  <a:cubicBezTo>
                    <a:pt x="1695" y="1071"/>
                    <a:pt x="1775" y="1069"/>
                    <a:pt x="1775" y="1005"/>
                  </a:cubicBezTo>
                  <a:cubicBezTo>
                    <a:pt x="1775" y="942"/>
                    <a:pt x="1695" y="966"/>
                    <a:pt x="1695" y="894"/>
                  </a:cubicBezTo>
                  <a:cubicBezTo>
                    <a:pt x="1695" y="822"/>
                    <a:pt x="1775" y="818"/>
                    <a:pt x="1775" y="752"/>
                  </a:cubicBezTo>
                  <a:cubicBezTo>
                    <a:pt x="1775" y="687"/>
                    <a:pt x="1695" y="713"/>
                    <a:pt x="1695" y="641"/>
                  </a:cubicBezTo>
                  <a:cubicBezTo>
                    <a:pt x="1695" y="569"/>
                    <a:pt x="1775" y="575"/>
                    <a:pt x="1775" y="514"/>
                  </a:cubicBezTo>
                  <a:cubicBezTo>
                    <a:pt x="1775" y="453"/>
                    <a:pt x="1695" y="453"/>
                    <a:pt x="1695" y="396"/>
                  </a:cubicBezTo>
                  <a:cubicBezTo>
                    <a:pt x="1695" y="339"/>
                    <a:pt x="1775" y="315"/>
                    <a:pt x="1775" y="272"/>
                  </a:cubicBezTo>
                  <a:lnTo>
                    <a:pt x="1775" y="272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A7FB3A43-25FC-13D6-A0FE-0FE46038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405" y="1270364"/>
              <a:ext cx="2906220" cy="952329"/>
            </a:xfrm>
            <a:custGeom>
              <a:avLst/>
              <a:gdLst>
                <a:gd name="T0" fmla="*/ 4021 w 4021"/>
                <a:gd name="T1" fmla="*/ 1317 h 1317"/>
                <a:gd name="T2" fmla="*/ 4021 w 4021"/>
                <a:gd name="T3" fmla="*/ 1317 h 1317"/>
                <a:gd name="T4" fmla="*/ 2010 w 4021"/>
                <a:gd name="T5" fmla="*/ 0 h 1317"/>
                <a:gd name="T6" fmla="*/ 0 w 4021"/>
                <a:gd name="T7" fmla="*/ 1317 h 1317"/>
                <a:gd name="T8" fmla="*/ 4021 w 4021"/>
                <a:gd name="T9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1" h="1317">
                  <a:moveTo>
                    <a:pt x="4021" y="1317"/>
                  </a:moveTo>
                  <a:lnTo>
                    <a:pt x="4021" y="1317"/>
                  </a:lnTo>
                  <a:cubicBezTo>
                    <a:pt x="3733" y="492"/>
                    <a:pt x="2960" y="0"/>
                    <a:pt x="2010" y="0"/>
                  </a:cubicBezTo>
                  <a:cubicBezTo>
                    <a:pt x="1060" y="0"/>
                    <a:pt x="287" y="492"/>
                    <a:pt x="0" y="1317"/>
                  </a:cubicBezTo>
                  <a:lnTo>
                    <a:pt x="4021" y="1317"/>
                  </a:lnTo>
                  <a:close/>
                </a:path>
              </a:pathLst>
            </a:custGeom>
            <a:solidFill>
              <a:srgbClr val="C2510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17535CCF-07D7-A3D5-8AB1-365C6ABB2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829" y="2293988"/>
              <a:ext cx="3079371" cy="916680"/>
            </a:xfrm>
            <a:custGeom>
              <a:avLst/>
              <a:gdLst>
                <a:gd name="T0" fmla="*/ 0 w 4262"/>
                <a:gd name="T1" fmla="*/ 643 h 1268"/>
                <a:gd name="T2" fmla="*/ 0 w 4262"/>
                <a:gd name="T3" fmla="*/ 643 h 1268"/>
                <a:gd name="T4" fmla="*/ 85 w 4262"/>
                <a:gd name="T5" fmla="*/ 1268 h 1268"/>
                <a:gd name="T6" fmla="*/ 4178 w 4262"/>
                <a:gd name="T7" fmla="*/ 1268 h 1268"/>
                <a:gd name="T8" fmla="*/ 4262 w 4262"/>
                <a:gd name="T9" fmla="*/ 643 h 1268"/>
                <a:gd name="T10" fmla="*/ 4174 w 4262"/>
                <a:gd name="T11" fmla="*/ 0 h 1268"/>
                <a:gd name="T12" fmla="*/ 89 w 4262"/>
                <a:gd name="T13" fmla="*/ 0 h 1268"/>
                <a:gd name="T14" fmla="*/ 0 w 4262"/>
                <a:gd name="T15" fmla="*/ 643 h 1268"/>
                <a:gd name="T16" fmla="*/ 0 w 4262"/>
                <a:gd name="T17" fmla="*/ 64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2" h="1268">
                  <a:moveTo>
                    <a:pt x="0" y="643"/>
                  </a:moveTo>
                  <a:lnTo>
                    <a:pt x="0" y="643"/>
                  </a:lnTo>
                  <a:cubicBezTo>
                    <a:pt x="0" y="876"/>
                    <a:pt x="32" y="1082"/>
                    <a:pt x="85" y="1268"/>
                  </a:cubicBezTo>
                  <a:lnTo>
                    <a:pt x="4178" y="1268"/>
                  </a:lnTo>
                  <a:cubicBezTo>
                    <a:pt x="4230" y="1082"/>
                    <a:pt x="4262" y="876"/>
                    <a:pt x="4262" y="643"/>
                  </a:cubicBezTo>
                  <a:cubicBezTo>
                    <a:pt x="4262" y="412"/>
                    <a:pt x="4231" y="198"/>
                    <a:pt x="4174" y="0"/>
                  </a:cubicBezTo>
                  <a:lnTo>
                    <a:pt x="89" y="0"/>
                  </a:lnTo>
                  <a:cubicBezTo>
                    <a:pt x="31" y="198"/>
                    <a:pt x="0" y="412"/>
                    <a:pt x="0" y="643"/>
                  </a:cubicBezTo>
                  <a:lnTo>
                    <a:pt x="0" y="643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F11CF95C-476D-BBEF-707C-ACC799EF0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487" y="4271644"/>
              <a:ext cx="1906359" cy="952329"/>
            </a:xfrm>
            <a:custGeom>
              <a:avLst/>
              <a:gdLst>
                <a:gd name="T0" fmla="*/ 0 w 2640"/>
                <a:gd name="T1" fmla="*/ 0 h 1317"/>
                <a:gd name="T2" fmla="*/ 0 w 2640"/>
                <a:gd name="T3" fmla="*/ 0 h 1317"/>
                <a:gd name="T4" fmla="*/ 127 w 2640"/>
                <a:gd name="T5" fmla="*/ 630 h 1317"/>
                <a:gd name="T6" fmla="*/ 610 w 2640"/>
                <a:gd name="T7" fmla="*/ 1317 h 1317"/>
                <a:gd name="T8" fmla="*/ 2030 w 2640"/>
                <a:gd name="T9" fmla="*/ 1317 h 1317"/>
                <a:gd name="T10" fmla="*/ 2513 w 2640"/>
                <a:gd name="T11" fmla="*/ 630 h 1317"/>
                <a:gd name="T12" fmla="*/ 2640 w 2640"/>
                <a:gd name="T13" fmla="*/ 0 h 1317"/>
                <a:gd name="T14" fmla="*/ 0 w 2640"/>
                <a:gd name="T15" fmla="*/ 0 h 1317"/>
                <a:gd name="T16" fmla="*/ 0 w 2640"/>
                <a:gd name="T17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0" h="1317">
                  <a:moveTo>
                    <a:pt x="0" y="0"/>
                  </a:moveTo>
                  <a:lnTo>
                    <a:pt x="0" y="0"/>
                  </a:lnTo>
                  <a:cubicBezTo>
                    <a:pt x="77" y="190"/>
                    <a:pt x="127" y="394"/>
                    <a:pt x="127" y="630"/>
                  </a:cubicBezTo>
                  <a:cubicBezTo>
                    <a:pt x="127" y="857"/>
                    <a:pt x="340" y="1317"/>
                    <a:pt x="610" y="1317"/>
                  </a:cubicBezTo>
                  <a:lnTo>
                    <a:pt x="2030" y="1317"/>
                  </a:lnTo>
                  <a:cubicBezTo>
                    <a:pt x="2300" y="1317"/>
                    <a:pt x="2513" y="857"/>
                    <a:pt x="2513" y="630"/>
                  </a:cubicBezTo>
                  <a:cubicBezTo>
                    <a:pt x="2513" y="394"/>
                    <a:pt x="2563" y="190"/>
                    <a:pt x="264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31E3E326-F56C-1F56-598A-971998786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010" y="3283664"/>
              <a:ext cx="2913009" cy="916680"/>
            </a:xfrm>
            <a:custGeom>
              <a:avLst/>
              <a:gdLst>
                <a:gd name="T0" fmla="*/ 3379 w 4032"/>
                <a:gd name="T1" fmla="*/ 1267 h 1267"/>
                <a:gd name="T2" fmla="*/ 3379 w 4032"/>
                <a:gd name="T3" fmla="*/ 1267 h 1267"/>
                <a:gd name="T4" fmla="*/ 4032 w 4032"/>
                <a:gd name="T5" fmla="*/ 0 h 1267"/>
                <a:gd name="T6" fmla="*/ 0 w 4032"/>
                <a:gd name="T7" fmla="*/ 0 h 1267"/>
                <a:gd name="T8" fmla="*/ 653 w 4032"/>
                <a:gd name="T9" fmla="*/ 1267 h 1267"/>
                <a:gd name="T10" fmla="*/ 3379 w 4032"/>
                <a:gd name="T11" fmla="*/ 1267 h 1267"/>
                <a:gd name="T12" fmla="*/ 3379 w 4032"/>
                <a:gd name="T13" fmla="*/ 1267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2" h="1267">
                  <a:moveTo>
                    <a:pt x="3379" y="1267"/>
                  </a:moveTo>
                  <a:lnTo>
                    <a:pt x="3379" y="1267"/>
                  </a:lnTo>
                  <a:cubicBezTo>
                    <a:pt x="3568" y="854"/>
                    <a:pt x="3869" y="495"/>
                    <a:pt x="4032" y="0"/>
                  </a:cubicBezTo>
                  <a:lnTo>
                    <a:pt x="0" y="0"/>
                  </a:lnTo>
                  <a:cubicBezTo>
                    <a:pt x="163" y="495"/>
                    <a:pt x="464" y="854"/>
                    <a:pt x="653" y="1267"/>
                  </a:cubicBezTo>
                  <a:lnTo>
                    <a:pt x="3379" y="1267"/>
                  </a:lnTo>
                  <a:lnTo>
                    <a:pt x="3379" y="1267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A64D0044-26B9-649F-9680-FFF2373F6DEB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150501" y="3796089"/>
            <a:ext cx="4807987" cy="851373"/>
          </a:xfrm>
          <a:prstGeom prst="bentConnector3">
            <a:avLst>
              <a:gd name="adj1" fmla="val 8477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39EE0ACA-AACD-460C-ECD4-B8639136E022}"/>
              </a:ext>
            </a:extLst>
          </p:cNvPr>
          <p:cNvCxnSpPr>
            <a:cxnSpLocks/>
            <a:stCxn id="23" idx="2"/>
          </p:cNvCxnSpPr>
          <p:nvPr/>
        </p:nvCxnSpPr>
        <p:spPr>
          <a:xfrm rot="10800000">
            <a:off x="3291684" y="3207551"/>
            <a:ext cx="513904" cy="452509"/>
          </a:xfrm>
          <a:prstGeom prst="bentConnector3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9D5C95FA-5A52-6FB7-10C2-4F973D66A773}"/>
              </a:ext>
            </a:extLst>
          </p:cNvPr>
          <p:cNvCxnSpPr>
            <a:cxnSpLocks/>
            <a:endCxn id="27" idx="2"/>
          </p:cNvCxnSpPr>
          <p:nvPr/>
        </p:nvCxnSpPr>
        <p:spPr>
          <a:xfrm rot="16200000" flipH="1">
            <a:off x="2720904" y="4570853"/>
            <a:ext cx="1209427" cy="959942"/>
          </a:xfrm>
          <a:prstGeom prst="bentConnector2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errar llave 60">
            <a:extLst>
              <a:ext uri="{FF2B5EF4-FFF2-40B4-BE49-F238E27FC236}">
                <a16:creationId xmlns:a16="http://schemas.microsoft.com/office/drawing/2014/main" id="{C9E7C82C-FE5F-2438-3B44-CBAE21634100}"/>
              </a:ext>
            </a:extLst>
          </p:cNvPr>
          <p:cNvSpPr/>
          <p:nvPr/>
        </p:nvSpPr>
        <p:spPr>
          <a:xfrm>
            <a:off x="7115999" y="2205946"/>
            <a:ext cx="372737" cy="1897247"/>
          </a:xfrm>
          <a:prstGeom prst="rightBrace">
            <a:avLst>
              <a:gd name="adj1" fmla="val 53308"/>
              <a:gd name="adj2" fmla="val 50000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73D3E137-B98C-FD46-A3BA-6DDF8D9B0072}"/>
              </a:ext>
            </a:extLst>
          </p:cNvPr>
          <p:cNvCxnSpPr>
            <a:stCxn id="61" idx="1"/>
            <a:endCxn id="25" idx="2"/>
          </p:cNvCxnSpPr>
          <p:nvPr/>
        </p:nvCxnSpPr>
        <p:spPr>
          <a:xfrm rot="10800000" flipH="1" flipV="1">
            <a:off x="7488736" y="3154570"/>
            <a:ext cx="469752" cy="1492892"/>
          </a:xfrm>
          <a:prstGeom prst="bentConnector3">
            <a:avLst>
              <a:gd name="adj1" fmla="val 18527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Gráfico 66">
            <a:extLst>
              <a:ext uri="{FF2B5EF4-FFF2-40B4-BE49-F238E27FC236}">
                <a16:creationId xmlns:a16="http://schemas.microsoft.com/office/drawing/2014/main" id="{A28F9EF0-42B7-F964-F269-DB03E230A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1646441"/>
              </p:ext>
            </p:extLst>
          </p:nvPr>
        </p:nvGraphicFramePr>
        <p:xfrm>
          <a:off x="7911458" y="1985841"/>
          <a:ext cx="3967697" cy="1897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1" name="Rectangle 51">
            <a:extLst>
              <a:ext uri="{FF2B5EF4-FFF2-40B4-BE49-F238E27FC236}">
                <a16:creationId xmlns:a16="http://schemas.microsoft.com/office/drawing/2014/main" id="{06C0D6FB-F015-0CC3-D40D-5B5DABDF08B1}"/>
              </a:ext>
            </a:extLst>
          </p:cNvPr>
          <p:cNvSpPr/>
          <p:nvPr/>
        </p:nvSpPr>
        <p:spPr>
          <a:xfrm>
            <a:off x="4746336" y="5195678"/>
            <a:ext cx="6627155" cy="34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Impacto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según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puerto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embarque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05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5DDF9-8B0F-5817-BC7F-96D639E8A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9447CBA-51E2-3AB9-A28F-281E333F3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257" y="596879"/>
            <a:ext cx="562188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Más Allá del Iceberg: </a:t>
            </a:r>
            <a:r>
              <a:rPr lang="es-ES" sz="3200" b="1" dirty="0"/>
              <a:t>Los Datos. </a:t>
            </a:r>
            <a:r>
              <a:rPr lang="es-ES" sz="3200" dirty="0"/>
              <a:t>4 métricas interesantes</a:t>
            </a:r>
            <a:endParaRPr lang="en-US" sz="320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D23D867-0A7B-AE7F-1AD6-972F0723A631}"/>
              </a:ext>
            </a:extLst>
          </p:cNvPr>
          <p:cNvCxnSpPr/>
          <p:nvPr/>
        </p:nvCxnSpPr>
        <p:spPr>
          <a:xfrm>
            <a:off x="8619837" y="1577109"/>
            <a:ext cx="5486400" cy="0"/>
          </a:xfrm>
          <a:prstGeom prst="line">
            <a:avLst/>
          </a:prstGeom>
          <a:ln>
            <a:solidFill>
              <a:srgbClr val="C2510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36DFCD07-E4B7-A290-6818-84B6D11F5508}"/>
              </a:ext>
            </a:extLst>
          </p:cNvPr>
          <p:cNvCxnSpPr/>
          <p:nvPr/>
        </p:nvCxnSpPr>
        <p:spPr>
          <a:xfrm>
            <a:off x="-2840444" y="891309"/>
            <a:ext cx="5486400" cy="0"/>
          </a:xfrm>
          <a:prstGeom prst="line">
            <a:avLst/>
          </a:prstGeom>
          <a:ln>
            <a:solidFill>
              <a:srgbClr val="C2510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n 18" descr="Logotipo&#10;&#10;El contenido generado por IA puede ser incorrecto.">
            <a:extLst>
              <a:ext uri="{FF2B5EF4-FFF2-40B4-BE49-F238E27FC236}">
                <a16:creationId xmlns:a16="http://schemas.microsoft.com/office/drawing/2014/main" id="{E87707A0-4F03-6EEA-36FD-0F8B02FF9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65067" y="596879"/>
            <a:ext cx="692725" cy="557644"/>
          </a:xfrm>
          <a:prstGeom prst="rect">
            <a:avLst/>
          </a:prstGeom>
        </p:spPr>
      </p:pic>
      <p:pic>
        <p:nvPicPr>
          <p:cNvPr id="21" name="Imagen 20" descr="Logotipo&#10;&#10;El contenido generado por IA puede ser incorrecto.">
            <a:extLst>
              <a:ext uri="{FF2B5EF4-FFF2-40B4-BE49-F238E27FC236}">
                <a16:creationId xmlns:a16="http://schemas.microsoft.com/office/drawing/2014/main" id="{15CEB543-FD08-CCC9-187D-9F5A67DE0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8382895" y="1242246"/>
            <a:ext cx="692725" cy="557644"/>
          </a:xfrm>
          <a:prstGeom prst="rect">
            <a:avLst/>
          </a:prstGeom>
        </p:spPr>
      </p:pic>
      <p:pic>
        <p:nvPicPr>
          <p:cNvPr id="7" name="Imagen 6" descr="Imagen de la pantalla de un celular de un mensaje en letras negras&#10;&#10;El contenido generado por IA puede ser incorrecto.">
            <a:extLst>
              <a:ext uri="{FF2B5EF4-FFF2-40B4-BE49-F238E27FC236}">
                <a16:creationId xmlns:a16="http://schemas.microsoft.com/office/drawing/2014/main" id="{BC391F2A-50EA-9154-E679-2E2250DCC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" t="2621" r="1604" b="3243"/>
          <a:stretch>
            <a:fillRect/>
          </a:stretch>
        </p:blipFill>
        <p:spPr>
          <a:xfrm rot="18904518">
            <a:off x="-1029048" y="-338264"/>
            <a:ext cx="2677473" cy="1371600"/>
          </a:xfrm>
          <a:prstGeom prst="rect">
            <a:avLst/>
          </a:prstGeom>
          <a:ln>
            <a:noFill/>
          </a:ln>
        </p:spPr>
      </p:pic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01E85F9F-2AFE-8325-1DDD-7575536E7DD6}"/>
              </a:ext>
            </a:extLst>
          </p:cNvPr>
          <p:cNvCxnSpPr>
            <a:cxnSpLocks/>
          </p:cNvCxnSpPr>
          <p:nvPr/>
        </p:nvCxnSpPr>
        <p:spPr>
          <a:xfrm>
            <a:off x="3150501" y="2660990"/>
            <a:ext cx="65510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5">
            <a:extLst>
              <a:ext uri="{FF2B5EF4-FFF2-40B4-BE49-F238E27FC236}">
                <a16:creationId xmlns:a16="http://schemas.microsoft.com/office/drawing/2014/main" id="{3DD20478-2F06-7DAE-420D-B8F6B5649D7E}"/>
              </a:ext>
            </a:extLst>
          </p:cNvPr>
          <p:cNvSpPr/>
          <p:nvPr/>
        </p:nvSpPr>
        <p:spPr>
          <a:xfrm>
            <a:off x="3805588" y="2267342"/>
            <a:ext cx="787296" cy="787296"/>
          </a:xfrm>
          <a:prstGeom prst="ellipse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320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Oval 37">
            <a:extLst>
              <a:ext uri="{FF2B5EF4-FFF2-40B4-BE49-F238E27FC236}">
                <a16:creationId xmlns:a16="http://schemas.microsoft.com/office/drawing/2014/main" id="{84BED9A3-CB54-BA6D-D807-FA78F3118C50}"/>
              </a:ext>
            </a:extLst>
          </p:cNvPr>
          <p:cNvSpPr/>
          <p:nvPr/>
        </p:nvSpPr>
        <p:spPr>
          <a:xfrm>
            <a:off x="3805588" y="3266411"/>
            <a:ext cx="787296" cy="787296"/>
          </a:xfrm>
          <a:prstGeom prst="ellipse">
            <a:avLst/>
          </a:prstGeom>
          <a:solidFill>
            <a:srgbClr val="C2510F">
              <a:alpha val="20000"/>
            </a:srgbClr>
          </a:solidFill>
          <a:ln w="19050">
            <a:solidFill>
              <a:srgbClr val="C2510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2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5" name="Oval 39">
            <a:extLst>
              <a:ext uri="{FF2B5EF4-FFF2-40B4-BE49-F238E27FC236}">
                <a16:creationId xmlns:a16="http://schemas.microsoft.com/office/drawing/2014/main" id="{436CA83D-7406-023E-EAF6-19530F6DF17A}"/>
              </a:ext>
            </a:extLst>
          </p:cNvPr>
          <p:cNvSpPr/>
          <p:nvPr/>
        </p:nvSpPr>
        <p:spPr>
          <a:xfrm>
            <a:off x="7958488" y="4253814"/>
            <a:ext cx="787296" cy="787296"/>
          </a:xfrm>
          <a:prstGeom prst="ellipse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320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Oval 41">
            <a:extLst>
              <a:ext uri="{FF2B5EF4-FFF2-40B4-BE49-F238E27FC236}">
                <a16:creationId xmlns:a16="http://schemas.microsoft.com/office/drawing/2014/main" id="{F5530EED-D3BF-CB95-E5DE-58DE22C17FFC}"/>
              </a:ext>
            </a:extLst>
          </p:cNvPr>
          <p:cNvSpPr/>
          <p:nvPr/>
        </p:nvSpPr>
        <p:spPr>
          <a:xfrm>
            <a:off x="3805588" y="5261890"/>
            <a:ext cx="787296" cy="787296"/>
          </a:xfrm>
          <a:prstGeom prst="ellipse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3200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48">
            <a:extLst>
              <a:ext uri="{FF2B5EF4-FFF2-40B4-BE49-F238E27FC236}">
                <a16:creationId xmlns:a16="http://schemas.microsoft.com/office/drawing/2014/main" id="{9506C7E5-E616-C660-5459-9DC209892172}"/>
              </a:ext>
            </a:extLst>
          </p:cNvPr>
          <p:cNvSpPr/>
          <p:nvPr/>
        </p:nvSpPr>
        <p:spPr>
          <a:xfrm>
            <a:off x="8899237" y="4335534"/>
            <a:ext cx="2625855" cy="998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Impacto de la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clase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mujeres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niños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67" dirty="0" err="1">
                <a:solidFill>
                  <a:schemeClr val="bg1">
                    <a:lumMod val="65000"/>
                  </a:schemeClr>
                </a:solidFill>
              </a:rPr>
              <a:t>Xxxxx</a:t>
            </a:r>
            <a:r>
              <a:rPr lang="en-US" sz="1467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67" dirty="0" err="1">
                <a:solidFill>
                  <a:schemeClr val="bg1">
                    <a:lumMod val="65000"/>
                  </a:schemeClr>
                </a:solidFill>
              </a:rPr>
              <a:t>xxxxx</a:t>
            </a:r>
            <a:r>
              <a:rPr lang="en-US" sz="1467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67" dirty="0" err="1">
                <a:solidFill>
                  <a:schemeClr val="bg1">
                    <a:lumMod val="65000"/>
                  </a:schemeClr>
                </a:solidFill>
              </a:rPr>
              <a:t>xxxxxx</a:t>
            </a:r>
            <a:r>
              <a:rPr lang="en-US" sz="1467" dirty="0">
                <a:solidFill>
                  <a:schemeClr val="bg1">
                    <a:lumMod val="65000"/>
                  </a:schemeClr>
                </a:solidFill>
              </a:rPr>
              <a:t> xxx x </a:t>
            </a:r>
            <a:r>
              <a:rPr lang="en-US" sz="1467" dirty="0" err="1">
                <a:solidFill>
                  <a:schemeClr val="bg1">
                    <a:lumMod val="65000"/>
                  </a:schemeClr>
                </a:solidFill>
              </a:rPr>
              <a:t>xxxxxxxxxxxxxxx</a:t>
            </a:r>
            <a:endParaRPr lang="en-US" sz="14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49">
            <a:extLst>
              <a:ext uri="{FF2B5EF4-FFF2-40B4-BE49-F238E27FC236}">
                <a16:creationId xmlns:a16="http://schemas.microsoft.com/office/drawing/2014/main" id="{8A960A33-E3B2-803B-E57D-380295A1E697}"/>
              </a:ext>
            </a:extLst>
          </p:cNvPr>
          <p:cNvSpPr/>
          <p:nvPr/>
        </p:nvSpPr>
        <p:spPr>
          <a:xfrm>
            <a:off x="4746337" y="3296419"/>
            <a:ext cx="2625855" cy="1561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Impacto </a:t>
            </a:r>
            <a:r>
              <a:rPr lang="en-US" b="1" dirty="0" err="1"/>
              <a:t>ségún</a:t>
            </a:r>
            <a:r>
              <a:rPr lang="en-US" b="1" dirty="0"/>
              <a:t> la </a:t>
            </a:r>
            <a:r>
              <a:rPr lang="en-US" b="1" dirty="0" err="1"/>
              <a:t>clase</a:t>
            </a:r>
            <a:r>
              <a:rPr lang="en-US" b="1" dirty="0"/>
              <a:t> del </a:t>
            </a:r>
            <a:r>
              <a:rPr lang="en-US" b="1" dirty="0" err="1"/>
              <a:t>pasaje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sz="1400" dirty="0"/>
              <a:t>Tercera </a:t>
            </a:r>
            <a:r>
              <a:rPr lang="en-US" sz="1400" dirty="0" err="1"/>
              <a:t>clase</a:t>
            </a:r>
            <a:r>
              <a:rPr lang="en-US" sz="1400" dirty="0"/>
              <a:t> </a:t>
            </a:r>
            <a:r>
              <a:rPr lang="en-US" sz="1400" dirty="0" err="1"/>
              <a:t>alcanzaron</a:t>
            </a:r>
            <a:r>
              <a:rPr lang="en-US" sz="1400" dirty="0"/>
              <a:t>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Peores</a:t>
            </a:r>
            <a:r>
              <a:rPr lang="en-US" sz="1400" dirty="0"/>
              <a:t> ratios de </a:t>
            </a:r>
            <a:r>
              <a:rPr lang="en-US" sz="1400" dirty="0" err="1"/>
              <a:t>supervivencia</a:t>
            </a:r>
            <a:r>
              <a:rPr lang="en-US" sz="1400" dirty="0"/>
              <a:t> (24,2%)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Clase </a:t>
            </a:r>
            <a:r>
              <a:rPr lang="en-US" sz="1400" dirty="0" err="1"/>
              <a:t>mayoritaria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embarcar</a:t>
            </a:r>
            <a:r>
              <a:rPr lang="en-US" sz="1400" dirty="0"/>
              <a:t> (55,1%)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8017A80E-A0C9-9E6D-A4DE-427E50ACA72F}"/>
              </a:ext>
            </a:extLst>
          </p:cNvPr>
          <p:cNvGrpSpPr>
            <a:grpSpLocks noChangeAspect="1"/>
          </p:cNvGrpSpPr>
          <p:nvPr/>
        </p:nvGrpSpPr>
        <p:grpSpPr>
          <a:xfrm>
            <a:off x="1196319" y="2243815"/>
            <a:ext cx="1954182" cy="3224941"/>
            <a:chOff x="4559829" y="1270364"/>
            <a:chExt cx="3079371" cy="5081813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39E07F22-28F2-BBD8-4DCA-207B3827F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905" y="5300362"/>
              <a:ext cx="1283355" cy="1051815"/>
            </a:xfrm>
            <a:custGeom>
              <a:avLst/>
              <a:gdLst>
                <a:gd name="T0" fmla="*/ 1775 w 1775"/>
                <a:gd name="T1" fmla="*/ 272 h 1788"/>
                <a:gd name="T2" fmla="*/ 1775 w 1775"/>
                <a:gd name="T3" fmla="*/ 272 h 1788"/>
                <a:gd name="T4" fmla="*/ 1775 w 1775"/>
                <a:gd name="T5" fmla="*/ 53 h 1788"/>
                <a:gd name="T6" fmla="*/ 1723 w 1775"/>
                <a:gd name="T7" fmla="*/ 0 h 1788"/>
                <a:gd name="T8" fmla="*/ 52 w 1775"/>
                <a:gd name="T9" fmla="*/ 0 h 1788"/>
                <a:gd name="T10" fmla="*/ 0 w 1775"/>
                <a:gd name="T11" fmla="*/ 53 h 1788"/>
                <a:gd name="T12" fmla="*/ 0 w 1775"/>
                <a:gd name="T13" fmla="*/ 342 h 1788"/>
                <a:gd name="T14" fmla="*/ 80 w 1775"/>
                <a:gd name="T15" fmla="*/ 466 h 1788"/>
                <a:gd name="T16" fmla="*/ 0 w 1775"/>
                <a:gd name="T17" fmla="*/ 584 h 1788"/>
                <a:gd name="T18" fmla="*/ 80 w 1775"/>
                <a:gd name="T19" fmla="*/ 711 h 1788"/>
                <a:gd name="T20" fmla="*/ 0 w 1775"/>
                <a:gd name="T21" fmla="*/ 822 h 1788"/>
                <a:gd name="T22" fmla="*/ 80 w 1775"/>
                <a:gd name="T23" fmla="*/ 964 h 1788"/>
                <a:gd name="T24" fmla="*/ 0 w 1775"/>
                <a:gd name="T25" fmla="*/ 1076 h 1788"/>
                <a:gd name="T26" fmla="*/ 80 w 1775"/>
                <a:gd name="T27" fmla="*/ 1209 h 1788"/>
                <a:gd name="T28" fmla="*/ 80 w 1775"/>
                <a:gd name="T29" fmla="*/ 1303 h 1788"/>
                <a:gd name="T30" fmla="*/ 581 w 1775"/>
                <a:gd name="T31" fmla="*/ 1745 h 1788"/>
                <a:gd name="T32" fmla="*/ 693 w 1775"/>
                <a:gd name="T33" fmla="*/ 1788 h 1788"/>
                <a:gd name="T34" fmla="*/ 1086 w 1775"/>
                <a:gd name="T35" fmla="*/ 1788 h 1788"/>
                <a:gd name="T36" fmla="*/ 1198 w 1775"/>
                <a:gd name="T37" fmla="*/ 1745 h 1788"/>
                <a:gd name="T38" fmla="*/ 1695 w 1775"/>
                <a:gd name="T39" fmla="*/ 1303 h 1788"/>
                <a:gd name="T40" fmla="*/ 1695 w 1775"/>
                <a:gd name="T41" fmla="*/ 1139 h 1788"/>
                <a:gd name="T42" fmla="*/ 1775 w 1775"/>
                <a:gd name="T43" fmla="*/ 1005 h 1788"/>
                <a:gd name="T44" fmla="*/ 1695 w 1775"/>
                <a:gd name="T45" fmla="*/ 894 h 1788"/>
                <a:gd name="T46" fmla="*/ 1775 w 1775"/>
                <a:gd name="T47" fmla="*/ 752 h 1788"/>
                <a:gd name="T48" fmla="*/ 1695 w 1775"/>
                <a:gd name="T49" fmla="*/ 641 h 1788"/>
                <a:gd name="T50" fmla="*/ 1775 w 1775"/>
                <a:gd name="T51" fmla="*/ 514 h 1788"/>
                <a:gd name="T52" fmla="*/ 1695 w 1775"/>
                <a:gd name="T53" fmla="*/ 396 h 1788"/>
                <a:gd name="T54" fmla="*/ 1775 w 1775"/>
                <a:gd name="T55" fmla="*/ 272 h 1788"/>
                <a:gd name="T56" fmla="*/ 1775 w 1775"/>
                <a:gd name="T57" fmla="*/ 272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5" h="1788">
                  <a:moveTo>
                    <a:pt x="1775" y="272"/>
                  </a:moveTo>
                  <a:lnTo>
                    <a:pt x="1775" y="272"/>
                  </a:lnTo>
                  <a:lnTo>
                    <a:pt x="1775" y="53"/>
                  </a:lnTo>
                  <a:cubicBezTo>
                    <a:pt x="1775" y="24"/>
                    <a:pt x="1752" y="0"/>
                    <a:pt x="1723" y="0"/>
                  </a:cubicBezTo>
                  <a:lnTo>
                    <a:pt x="52" y="0"/>
                  </a:lnTo>
                  <a:cubicBezTo>
                    <a:pt x="23" y="0"/>
                    <a:pt x="0" y="24"/>
                    <a:pt x="0" y="53"/>
                  </a:cubicBezTo>
                  <a:lnTo>
                    <a:pt x="0" y="342"/>
                  </a:lnTo>
                  <a:cubicBezTo>
                    <a:pt x="0" y="386"/>
                    <a:pt x="80" y="409"/>
                    <a:pt x="80" y="466"/>
                  </a:cubicBezTo>
                  <a:cubicBezTo>
                    <a:pt x="80" y="523"/>
                    <a:pt x="0" y="523"/>
                    <a:pt x="0" y="584"/>
                  </a:cubicBezTo>
                  <a:cubicBezTo>
                    <a:pt x="0" y="645"/>
                    <a:pt x="80" y="639"/>
                    <a:pt x="80" y="711"/>
                  </a:cubicBezTo>
                  <a:cubicBezTo>
                    <a:pt x="80" y="783"/>
                    <a:pt x="0" y="757"/>
                    <a:pt x="0" y="822"/>
                  </a:cubicBezTo>
                  <a:cubicBezTo>
                    <a:pt x="0" y="888"/>
                    <a:pt x="80" y="892"/>
                    <a:pt x="80" y="964"/>
                  </a:cubicBezTo>
                  <a:cubicBezTo>
                    <a:pt x="80" y="1036"/>
                    <a:pt x="0" y="1012"/>
                    <a:pt x="0" y="1076"/>
                  </a:cubicBezTo>
                  <a:cubicBezTo>
                    <a:pt x="0" y="1139"/>
                    <a:pt x="80" y="1141"/>
                    <a:pt x="80" y="1209"/>
                  </a:cubicBezTo>
                  <a:lnTo>
                    <a:pt x="80" y="1303"/>
                  </a:lnTo>
                  <a:lnTo>
                    <a:pt x="581" y="1745"/>
                  </a:lnTo>
                  <a:cubicBezTo>
                    <a:pt x="612" y="1773"/>
                    <a:pt x="651" y="1788"/>
                    <a:pt x="693" y="1788"/>
                  </a:cubicBezTo>
                  <a:lnTo>
                    <a:pt x="1086" y="1788"/>
                  </a:lnTo>
                  <a:cubicBezTo>
                    <a:pt x="1127" y="1788"/>
                    <a:pt x="1167" y="1773"/>
                    <a:pt x="1198" y="1745"/>
                  </a:cubicBezTo>
                  <a:lnTo>
                    <a:pt x="1695" y="1303"/>
                  </a:lnTo>
                  <a:lnTo>
                    <a:pt x="1695" y="1139"/>
                  </a:lnTo>
                  <a:cubicBezTo>
                    <a:pt x="1695" y="1071"/>
                    <a:pt x="1775" y="1069"/>
                    <a:pt x="1775" y="1005"/>
                  </a:cubicBezTo>
                  <a:cubicBezTo>
                    <a:pt x="1775" y="942"/>
                    <a:pt x="1695" y="966"/>
                    <a:pt x="1695" y="894"/>
                  </a:cubicBezTo>
                  <a:cubicBezTo>
                    <a:pt x="1695" y="822"/>
                    <a:pt x="1775" y="818"/>
                    <a:pt x="1775" y="752"/>
                  </a:cubicBezTo>
                  <a:cubicBezTo>
                    <a:pt x="1775" y="687"/>
                    <a:pt x="1695" y="713"/>
                    <a:pt x="1695" y="641"/>
                  </a:cubicBezTo>
                  <a:cubicBezTo>
                    <a:pt x="1695" y="569"/>
                    <a:pt x="1775" y="575"/>
                    <a:pt x="1775" y="514"/>
                  </a:cubicBezTo>
                  <a:cubicBezTo>
                    <a:pt x="1775" y="453"/>
                    <a:pt x="1695" y="453"/>
                    <a:pt x="1695" y="396"/>
                  </a:cubicBezTo>
                  <a:cubicBezTo>
                    <a:pt x="1695" y="339"/>
                    <a:pt x="1775" y="315"/>
                    <a:pt x="1775" y="272"/>
                  </a:cubicBezTo>
                  <a:lnTo>
                    <a:pt x="1775" y="272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CC00264A-8395-7BBB-4ED6-A6CD9731C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405" y="1270364"/>
              <a:ext cx="2906220" cy="952329"/>
            </a:xfrm>
            <a:custGeom>
              <a:avLst/>
              <a:gdLst>
                <a:gd name="T0" fmla="*/ 4021 w 4021"/>
                <a:gd name="T1" fmla="*/ 1317 h 1317"/>
                <a:gd name="T2" fmla="*/ 4021 w 4021"/>
                <a:gd name="T3" fmla="*/ 1317 h 1317"/>
                <a:gd name="T4" fmla="*/ 2010 w 4021"/>
                <a:gd name="T5" fmla="*/ 0 h 1317"/>
                <a:gd name="T6" fmla="*/ 0 w 4021"/>
                <a:gd name="T7" fmla="*/ 1317 h 1317"/>
                <a:gd name="T8" fmla="*/ 4021 w 4021"/>
                <a:gd name="T9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1" h="1317">
                  <a:moveTo>
                    <a:pt x="4021" y="1317"/>
                  </a:moveTo>
                  <a:lnTo>
                    <a:pt x="4021" y="1317"/>
                  </a:lnTo>
                  <a:cubicBezTo>
                    <a:pt x="3733" y="492"/>
                    <a:pt x="2960" y="0"/>
                    <a:pt x="2010" y="0"/>
                  </a:cubicBezTo>
                  <a:cubicBezTo>
                    <a:pt x="1060" y="0"/>
                    <a:pt x="287" y="492"/>
                    <a:pt x="0" y="1317"/>
                  </a:cubicBezTo>
                  <a:lnTo>
                    <a:pt x="4021" y="1317"/>
                  </a:lnTo>
                  <a:close/>
                </a:path>
              </a:pathLst>
            </a:custGeom>
            <a:solidFill>
              <a:srgbClr val="C2510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E7FE8696-F481-5FF9-1AD5-638508E98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829" y="2293988"/>
              <a:ext cx="3079371" cy="916680"/>
            </a:xfrm>
            <a:custGeom>
              <a:avLst/>
              <a:gdLst>
                <a:gd name="T0" fmla="*/ 0 w 4262"/>
                <a:gd name="T1" fmla="*/ 643 h 1268"/>
                <a:gd name="T2" fmla="*/ 0 w 4262"/>
                <a:gd name="T3" fmla="*/ 643 h 1268"/>
                <a:gd name="T4" fmla="*/ 85 w 4262"/>
                <a:gd name="T5" fmla="*/ 1268 h 1268"/>
                <a:gd name="T6" fmla="*/ 4178 w 4262"/>
                <a:gd name="T7" fmla="*/ 1268 h 1268"/>
                <a:gd name="T8" fmla="*/ 4262 w 4262"/>
                <a:gd name="T9" fmla="*/ 643 h 1268"/>
                <a:gd name="T10" fmla="*/ 4174 w 4262"/>
                <a:gd name="T11" fmla="*/ 0 h 1268"/>
                <a:gd name="T12" fmla="*/ 89 w 4262"/>
                <a:gd name="T13" fmla="*/ 0 h 1268"/>
                <a:gd name="T14" fmla="*/ 0 w 4262"/>
                <a:gd name="T15" fmla="*/ 643 h 1268"/>
                <a:gd name="T16" fmla="*/ 0 w 4262"/>
                <a:gd name="T17" fmla="*/ 64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2" h="1268">
                  <a:moveTo>
                    <a:pt x="0" y="643"/>
                  </a:moveTo>
                  <a:lnTo>
                    <a:pt x="0" y="643"/>
                  </a:lnTo>
                  <a:cubicBezTo>
                    <a:pt x="0" y="876"/>
                    <a:pt x="32" y="1082"/>
                    <a:pt x="85" y="1268"/>
                  </a:cubicBezTo>
                  <a:lnTo>
                    <a:pt x="4178" y="1268"/>
                  </a:lnTo>
                  <a:cubicBezTo>
                    <a:pt x="4230" y="1082"/>
                    <a:pt x="4262" y="876"/>
                    <a:pt x="4262" y="643"/>
                  </a:cubicBezTo>
                  <a:cubicBezTo>
                    <a:pt x="4262" y="412"/>
                    <a:pt x="4231" y="198"/>
                    <a:pt x="4174" y="0"/>
                  </a:cubicBezTo>
                  <a:lnTo>
                    <a:pt x="89" y="0"/>
                  </a:lnTo>
                  <a:cubicBezTo>
                    <a:pt x="31" y="198"/>
                    <a:pt x="0" y="412"/>
                    <a:pt x="0" y="643"/>
                  </a:cubicBezTo>
                  <a:lnTo>
                    <a:pt x="0" y="643"/>
                  </a:lnTo>
                  <a:close/>
                </a:path>
              </a:pathLst>
            </a:custGeom>
            <a:solidFill>
              <a:srgbClr val="C2510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0C0D8845-6EA3-DBC2-BE56-66161DAA2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487" y="4271644"/>
              <a:ext cx="1906359" cy="952329"/>
            </a:xfrm>
            <a:custGeom>
              <a:avLst/>
              <a:gdLst>
                <a:gd name="T0" fmla="*/ 0 w 2640"/>
                <a:gd name="T1" fmla="*/ 0 h 1317"/>
                <a:gd name="T2" fmla="*/ 0 w 2640"/>
                <a:gd name="T3" fmla="*/ 0 h 1317"/>
                <a:gd name="T4" fmla="*/ 127 w 2640"/>
                <a:gd name="T5" fmla="*/ 630 h 1317"/>
                <a:gd name="T6" fmla="*/ 610 w 2640"/>
                <a:gd name="T7" fmla="*/ 1317 h 1317"/>
                <a:gd name="T8" fmla="*/ 2030 w 2640"/>
                <a:gd name="T9" fmla="*/ 1317 h 1317"/>
                <a:gd name="T10" fmla="*/ 2513 w 2640"/>
                <a:gd name="T11" fmla="*/ 630 h 1317"/>
                <a:gd name="T12" fmla="*/ 2640 w 2640"/>
                <a:gd name="T13" fmla="*/ 0 h 1317"/>
                <a:gd name="T14" fmla="*/ 0 w 2640"/>
                <a:gd name="T15" fmla="*/ 0 h 1317"/>
                <a:gd name="T16" fmla="*/ 0 w 2640"/>
                <a:gd name="T17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0" h="1317">
                  <a:moveTo>
                    <a:pt x="0" y="0"/>
                  </a:moveTo>
                  <a:lnTo>
                    <a:pt x="0" y="0"/>
                  </a:lnTo>
                  <a:cubicBezTo>
                    <a:pt x="77" y="190"/>
                    <a:pt x="127" y="394"/>
                    <a:pt x="127" y="630"/>
                  </a:cubicBezTo>
                  <a:cubicBezTo>
                    <a:pt x="127" y="857"/>
                    <a:pt x="340" y="1317"/>
                    <a:pt x="610" y="1317"/>
                  </a:cubicBezTo>
                  <a:lnTo>
                    <a:pt x="2030" y="1317"/>
                  </a:lnTo>
                  <a:cubicBezTo>
                    <a:pt x="2300" y="1317"/>
                    <a:pt x="2513" y="857"/>
                    <a:pt x="2513" y="630"/>
                  </a:cubicBezTo>
                  <a:cubicBezTo>
                    <a:pt x="2513" y="394"/>
                    <a:pt x="2563" y="190"/>
                    <a:pt x="264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F3FBF819-4FC7-4CB2-5DB4-8040973FE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010" y="3283664"/>
              <a:ext cx="2913009" cy="916680"/>
            </a:xfrm>
            <a:custGeom>
              <a:avLst/>
              <a:gdLst>
                <a:gd name="T0" fmla="*/ 3379 w 4032"/>
                <a:gd name="T1" fmla="*/ 1267 h 1267"/>
                <a:gd name="T2" fmla="*/ 3379 w 4032"/>
                <a:gd name="T3" fmla="*/ 1267 h 1267"/>
                <a:gd name="T4" fmla="*/ 4032 w 4032"/>
                <a:gd name="T5" fmla="*/ 0 h 1267"/>
                <a:gd name="T6" fmla="*/ 0 w 4032"/>
                <a:gd name="T7" fmla="*/ 0 h 1267"/>
                <a:gd name="T8" fmla="*/ 653 w 4032"/>
                <a:gd name="T9" fmla="*/ 1267 h 1267"/>
                <a:gd name="T10" fmla="*/ 3379 w 4032"/>
                <a:gd name="T11" fmla="*/ 1267 h 1267"/>
                <a:gd name="T12" fmla="*/ 3379 w 4032"/>
                <a:gd name="T13" fmla="*/ 1267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2" h="1267">
                  <a:moveTo>
                    <a:pt x="3379" y="1267"/>
                  </a:moveTo>
                  <a:lnTo>
                    <a:pt x="3379" y="1267"/>
                  </a:lnTo>
                  <a:cubicBezTo>
                    <a:pt x="3568" y="854"/>
                    <a:pt x="3869" y="495"/>
                    <a:pt x="4032" y="0"/>
                  </a:cubicBezTo>
                  <a:lnTo>
                    <a:pt x="0" y="0"/>
                  </a:lnTo>
                  <a:cubicBezTo>
                    <a:pt x="163" y="495"/>
                    <a:pt x="464" y="854"/>
                    <a:pt x="653" y="1267"/>
                  </a:cubicBezTo>
                  <a:lnTo>
                    <a:pt x="3379" y="1267"/>
                  </a:lnTo>
                  <a:lnTo>
                    <a:pt x="3379" y="1267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B3DB673D-9423-17DC-8E71-20D00ECFE729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150501" y="3796089"/>
            <a:ext cx="4807987" cy="851373"/>
          </a:xfrm>
          <a:prstGeom prst="bentConnector3">
            <a:avLst>
              <a:gd name="adj1" fmla="val 8477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6A7ACBA6-2871-8482-D475-BEDFEE158A78}"/>
              </a:ext>
            </a:extLst>
          </p:cNvPr>
          <p:cNvCxnSpPr>
            <a:cxnSpLocks/>
            <a:stCxn id="23" idx="2"/>
          </p:cNvCxnSpPr>
          <p:nvPr/>
        </p:nvCxnSpPr>
        <p:spPr>
          <a:xfrm rot="10800000">
            <a:off x="3291684" y="3207551"/>
            <a:ext cx="513904" cy="452509"/>
          </a:xfrm>
          <a:prstGeom prst="bentConnector3">
            <a:avLst/>
          </a:prstGeom>
          <a:ln>
            <a:solidFill>
              <a:srgbClr val="C251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1A6C04D1-2EE4-C7F6-89B5-953411347892}"/>
              </a:ext>
            </a:extLst>
          </p:cNvPr>
          <p:cNvCxnSpPr>
            <a:cxnSpLocks/>
            <a:endCxn id="27" idx="2"/>
          </p:cNvCxnSpPr>
          <p:nvPr/>
        </p:nvCxnSpPr>
        <p:spPr>
          <a:xfrm rot="16200000" flipH="1">
            <a:off x="2720904" y="4570853"/>
            <a:ext cx="1209427" cy="959942"/>
          </a:xfrm>
          <a:prstGeom prst="bentConnector2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errar llave 60">
            <a:extLst>
              <a:ext uri="{FF2B5EF4-FFF2-40B4-BE49-F238E27FC236}">
                <a16:creationId xmlns:a16="http://schemas.microsoft.com/office/drawing/2014/main" id="{53A208FD-56C7-BA62-5B94-98E6E2DB8A4D}"/>
              </a:ext>
            </a:extLst>
          </p:cNvPr>
          <p:cNvSpPr/>
          <p:nvPr/>
        </p:nvSpPr>
        <p:spPr>
          <a:xfrm>
            <a:off x="7115999" y="2205946"/>
            <a:ext cx="372737" cy="1897247"/>
          </a:xfrm>
          <a:prstGeom prst="rightBrace">
            <a:avLst>
              <a:gd name="adj1" fmla="val 53308"/>
              <a:gd name="adj2" fmla="val 50000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EA7E7337-60D9-1940-8914-84E5B2F5354D}"/>
              </a:ext>
            </a:extLst>
          </p:cNvPr>
          <p:cNvCxnSpPr>
            <a:stCxn id="61" idx="1"/>
            <a:endCxn id="25" idx="2"/>
          </p:cNvCxnSpPr>
          <p:nvPr/>
        </p:nvCxnSpPr>
        <p:spPr>
          <a:xfrm rot="10800000" flipH="1" flipV="1">
            <a:off x="7488736" y="3154570"/>
            <a:ext cx="469752" cy="1492892"/>
          </a:xfrm>
          <a:prstGeom prst="bentConnector3">
            <a:avLst>
              <a:gd name="adj1" fmla="val 18527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1271C45E-B3E6-9F40-B811-CD4202B3E1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3173624"/>
              </p:ext>
            </p:extLst>
          </p:nvPr>
        </p:nvGraphicFramePr>
        <p:xfrm>
          <a:off x="7911458" y="1985841"/>
          <a:ext cx="3967697" cy="1897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Rectangle 50">
            <a:extLst>
              <a:ext uri="{FF2B5EF4-FFF2-40B4-BE49-F238E27FC236}">
                <a16:creationId xmlns:a16="http://schemas.microsoft.com/office/drawing/2014/main" id="{06E975DC-D835-1A67-4C43-F41A9646F542}"/>
              </a:ext>
            </a:extLst>
          </p:cNvPr>
          <p:cNvSpPr/>
          <p:nvPr/>
        </p:nvSpPr>
        <p:spPr>
          <a:xfrm>
            <a:off x="4746337" y="2072373"/>
            <a:ext cx="3636558" cy="59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Impacto </a:t>
            </a:r>
            <a:r>
              <a:rPr lang="es-ES" b="1" dirty="0">
                <a:solidFill>
                  <a:schemeClr val="bg1">
                    <a:lumMod val="65000"/>
                  </a:schemeClr>
                </a:solidFill>
              </a:rPr>
              <a:t>según el tipo </a:t>
            </a: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(Hombre, Mujer, Niño)</a:t>
            </a:r>
          </a:p>
        </p:txBody>
      </p:sp>
      <p:sp>
        <p:nvSpPr>
          <p:cNvPr id="15" name="Rectangle 51">
            <a:extLst>
              <a:ext uri="{FF2B5EF4-FFF2-40B4-BE49-F238E27FC236}">
                <a16:creationId xmlns:a16="http://schemas.microsoft.com/office/drawing/2014/main" id="{88133EF2-6AF3-758F-4391-3FF83EB7E1A6}"/>
              </a:ext>
            </a:extLst>
          </p:cNvPr>
          <p:cNvSpPr/>
          <p:nvPr/>
        </p:nvSpPr>
        <p:spPr>
          <a:xfrm>
            <a:off x="4746336" y="5195678"/>
            <a:ext cx="6627155" cy="34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Impacto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según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puerto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embarque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03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0CF7F-DB35-EAED-9DE5-F8CF33521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3DB8608-BABB-7D9C-366A-FDC2ACC6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257" y="596879"/>
            <a:ext cx="562188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Más Allá del Iceberg: </a:t>
            </a:r>
            <a:r>
              <a:rPr lang="es-ES" sz="3200" b="1" dirty="0"/>
              <a:t>Los Datos. </a:t>
            </a:r>
            <a:r>
              <a:rPr lang="es-ES" sz="3200" dirty="0"/>
              <a:t>4 métricas interesantes</a:t>
            </a:r>
            <a:endParaRPr lang="en-US" sz="320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DAC5D172-5CFA-3276-4CA6-F2AE24ECE684}"/>
              </a:ext>
            </a:extLst>
          </p:cNvPr>
          <p:cNvCxnSpPr/>
          <p:nvPr/>
        </p:nvCxnSpPr>
        <p:spPr>
          <a:xfrm>
            <a:off x="8619837" y="1577109"/>
            <a:ext cx="5486400" cy="0"/>
          </a:xfrm>
          <a:prstGeom prst="line">
            <a:avLst/>
          </a:prstGeom>
          <a:ln>
            <a:solidFill>
              <a:srgbClr val="C2510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72FA6BCC-D7BD-1ECF-5534-9E2E9E5420F2}"/>
              </a:ext>
            </a:extLst>
          </p:cNvPr>
          <p:cNvCxnSpPr/>
          <p:nvPr/>
        </p:nvCxnSpPr>
        <p:spPr>
          <a:xfrm>
            <a:off x="-2840444" y="891309"/>
            <a:ext cx="5486400" cy="0"/>
          </a:xfrm>
          <a:prstGeom prst="line">
            <a:avLst/>
          </a:prstGeom>
          <a:ln>
            <a:solidFill>
              <a:srgbClr val="C2510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n 18" descr="Logotipo&#10;&#10;El contenido generado por IA puede ser incorrecto.">
            <a:extLst>
              <a:ext uri="{FF2B5EF4-FFF2-40B4-BE49-F238E27FC236}">
                <a16:creationId xmlns:a16="http://schemas.microsoft.com/office/drawing/2014/main" id="{B03B38BD-B721-2082-C344-808AAEC24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65067" y="596879"/>
            <a:ext cx="692725" cy="557644"/>
          </a:xfrm>
          <a:prstGeom prst="rect">
            <a:avLst/>
          </a:prstGeom>
        </p:spPr>
      </p:pic>
      <p:pic>
        <p:nvPicPr>
          <p:cNvPr id="21" name="Imagen 20" descr="Logotipo&#10;&#10;El contenido generado por IA puede ser incorrecto.">
            <a:extLst>
              <a:ext uri="{FF2B5EF4-FFF2-40B4-BE49-F238E27FC236}">
                <a16:creationId xmlns:a16="http://schemas.microsoft.com/office/drawing/2014/main" id="{4D6E5997-C39E-E78B-1417-CDD111423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8382895" y="1242246"/>
            <a:ext cx="692725" cy="557644"/>
          </a:xfrm>
          <a:prstGeom prst="rect">
            <a:avLst/>
          </a:prstGeom>
        </p:spPr>
      </p:pic>
      <p:pic>
        <p:nvPicPr>
          <p:cNvPr id="7" name="Imagen 6" descr="Imagen de la pantalla de un celular de un mensaje en letras negras&#10;&#10;El contenido generado por IA puede ser incorrecto.">
            <a:extLst>
              <a:ext uri="{FF2B5EF4-FFF2-40B4-BE49-F238E27FC236}">
                <a16:creationId xmlns:a16="http://schemas.microsoft.com/office/drawing/2014/main" id="{B7A166DD-B6CE-21F5-1224-BC644C97F4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" t="2621" r="1604" b="3243"/>
          <a:stretch>
            <a:fillRect/>
          </a:stretch>
        </p:blipFill>
        <p:spPr>
          <a:xfrm rot="18904518">
            <a:off x="-1029048" y="-338264"/>
            <a:ext cx="2677473" cy="1371600"/>
          </a:xfrm>
          <a:prstGeom prst="rect">
            <a:avLst/>
          </a:prstGeom>
          <a:ln>
            <a:noFill/>
          </a:ln>
        </p:spPr>
      </p:pic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0210FEAF-8FD7-C472-B625-CC542C0FCE66}"/>
              </a:ext>
            </a:extLst>
          </p:cNvPr>
          <p:cNvCxnSpPr>
            <a:cxnSpLocks/>
          </p:cNvCxnSpPr>
          <p:nvPr/>
        </p:nvCxnSpPr>
        <p:spPr>
          <a:xfrm>
            <a:off x="3150501" y="2660990"/>
            <a:ext cx="65510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5">
            <a:extLst>
              <a:ext uri="{FF2B5EF4-FFF2-40B4-BE49-F238E27FC236}">
                <a16:creationId xmlns:a16="http://schemas.microsoft.com/office/drawing/2014/main" id="{9087485F-B944-F26D-CF47-4E85C33490CF}"/>
              </a:ext>
            </a:extLst>
          </p:cNvPr>
          <p:cNvSpPr/>
          <p:nvPr/>
        </p:nvSpPr>
        <p:spPr>
          <a:xfrm>
            <a:off x="3805588" y="2267342"/>
            <a:ext cx="787296" cy="787296"/>
          </a:xfrm>
          <a:prstGeom prst="ellipse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320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Oval 37">
            <a:extLst>
              <a:ext uri="{FF2B5EF4-FFF2-40B4-BE49-F238E27FC236}">
                <a16:creationId xmlns:a16="http://schemas.microsoft.com/office/drawing/2014/main" id="{8879023A-ABBA-F16C-422E-39FDE3E8E0DF}"/>
              </a:ext>
            </a:extLst>
          </p:cNvPr>
          <p:cNvSpPr/>
          <p:nvPr/>
        </p:nvSpPr>
        <p:spPr>
          <a:xfrm>
            <a:off x="3805588" y="3266411"/>
            <a:ext cx="787296" cy="787296"/>
          </a:xfrm>
          <a:prstGeom prst="ellipse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320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Oval 39">
            <a:extLst>
              <a:ext uri="{FF2B5EF4-FFF2-40B4-BE49-F238E27FC236}">
                <a16:creationId xmlns:a16="http://schemas.microsoft.com/office/drawing/2014/main" id="{0AE1C754-3E6B-31DC-4D86-A0394398CDF3}"/>
              </a:ext>
            </a:extLst>
          </p:cNvPr>
          <p:cNvSpPr/>
          <p:nvPr/>
        </p:nvSpPr>
        <p:spPr>
          <a:xfrm>
            <a:off x="7958488" y="4253814"/>
            <a:ext cx="787296" cy="787296"/>
          </a:xfrm>
          <a:prstGeom prst="ellipse">
            <a:avLst/>
          </a:prstGeom>
          <a:solidFill>
            <a:srgbClr val="C2510F">
              <a:alpha val="20000"/>
            </a:srgbClr>
          </a:solidFill>
          <a:ln w="19050">
            <a:solidFill>
              <a:srgbClr val="C2510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3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Oval 41">
            <a:extLst>
              <a:ext uri="{FF2B5EF4-FFF2-40B4-BE49-F238E27FC236}">
                <a16:creationId xmlns:a16="http://schemas.microsoft.com/office/drawing/2014/main" id="{40AE8D0D-ADD0-A34A-08B5-A1A0831F6B20}"/>
              </a:ext>
            </a:extLst>
          </p:cNvPr>
          <p:cNvSpPr/>
          <p:nvPr/>
        </p:nvSpPr>
        <p:spPr>
          <a:xfrm>
            <a:off x="3805588" y="5261890"/>
            <a:ext cx="787296" cy="787296"/>
          </a:xfrm>
          <a:prstGeom prst="ellipse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3200" dirty="0">
                <a:solidFill>
                  <a:schemeClr val="bg1">
                    <a:lumMod val="65000"/>
                  </a:schemeClr>
                </a:solidFill>
              </a:rPr>
              <a:t>4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Rectangle 48">
            <a:extLst>
              <a:ext uri="{FF2B5EF4-FFF2-40B4-BE49-F238E27FC236}">
                <a16:creationId xmlns:a16="http://schemas.microsoft.com/office/drawing/2014/main" id="{FA93DDBF-5ECF-16A4-1B33-AD2EAFE55429}"/>
              </a:ext>
            </a:extLst>
          </p:cNvPr>
          <p:cNvSpPr/>
          <p:nvPr/>
        </p:nvSpPr>
        <p:spPr>
          <a:xfrm>
            <a:off x="8950608" y="4335534"/>
            <a:ext cx="2625855" cy="1811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Impacto de la </a:t>
            </a:r>
            <a:r>
              <a:rPr lang="en-US" b="1" dirty="0" err="1"/>
              <a:t>clase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mujeres</a:t>
            </a:r>
            <a:r>
              <a:rPr lang="en-US" b="1" dirty="0"/>
              <a:t> y </a:t>
            </a:r>
            <a:r>
              <a:rPr lang="en-US" b="1" dirty="0" err="1"/>
              <a:t>niños</a:t>
            </a:r>
            <a:endParaRPr lang="en-US" b="1" dirty="0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Supervivencia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</a:t>
            </a:r>
            <a:r>
              <a:rPr lang="en-US" sz="1400" dirty="0" err="1"/>
              <a:t>mujeres</a:t>
            </a:r>
            <a:r>
              <a:rPr lang="en-US" sz="1400" dirty="0"/>
              <a:t> </a:t>
            </a:r>
            <a:r>
              <a:rPr lang="en-US" sz="1400" dirty="0" err="1"/>
              <a:t>presenta</a:t>
            </a:r>
            <a:r>
              <a:rPr lang="en-US" sz="1400" dirty="0"/>
              <a:t> </a:t>
            </a:r>
            <a:r>
              <a:rPr lang="en-US" sz="1400" dirty="0" err="1"/>
              <a:t>relación</a:t>
            </a:r>
            <a:r>
              <a:rPr lang="en-US" sz="1400" dirty="0"/>
              <a:t> con la </a:t>
            </a:r>
            <a:r>
              <a:rPr lang="en-US" sz="1400" dirty="0" err="1"/>
              <a:t>clase</a:t>
            </a:r>
            <a:r>
              <a:rPr lang="en-US" sz="1400" dirty="0"/>
              <a:t>.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Los </a:t>
            </a:r>
            <a:r>
              <a:rPr lang="en-US" sz="1400" dirty="0" err="1"/>
              <a:t>niños</a:t>
            </a:r>
            <a:r>
              <a:rPr lang="en-US" sz="1400" dirty="0"/>
              <a:t> </a:t>
            </a:r>
            <a:r>
              <a:rPr lang="en-US" sz="1400" dirty="0" err="1"/>
              <a:t>tienen</a:t>
            </a:r>
            <a:r>
              <a:rPr lang="en-US" sz="1400" dirty="0"/>
              <a:t> ratios de </a:t>
            </a:r>
            <a:r>
              <a:rPr lang="en-US" sz="1400" dirty="0" err="1"/>
              <a:t>supervivencia</a:t>
            </a:r>
            <a:r>
              <a:rPr lang="en-US" sz="1400" dirty="0"/>
              <a:t> </a:t>
            </a:r>
            <a:r>
              <a:rPr lang="en-US" sz="1400" dirty="0" err="1"/>
              <a:t>opuestos</a:t>
            </a:r>
            <a:r>
              <a:rPr lang="en-US" sz="1400" dirty="0"/>
              <a:t> a </a:t>
            </a:r>
            <a:r>
              <a:rPr lang="en-US" sz="1400" dirty="0" err="1"/>
              <a:t>los</a:t>
            </a:r>
            <a:r>
              <a:rPr lang="en-US" sz="1400" dirty="0"/>
              <a:t> ratios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clase</a:t>
            </a:r>
            <a:r>
              <a:rPr lang="en-US" sz="1400" dirty="0"/>
              <a:t> global.</a:t>
            </a:r>
          </a:p>
        </p:txBody>
      </p:sp>
      <p:sp>
        <p:nvSpPr>
          <p:cNvPr id="29" name="Rectangle 49">
            <a:extLst>
              <a:ext uri="{FF2B5EF4-FFF2-40B4-BE49-F238E27FC236}">
                <a16:creationId xmlns:a16="http://schemas.microsoft.com/office/drawing/2014/main" id="{613EB004-E7A4-7093-001F-F1C2888A5D0D}"/>
              </a:ext>
            </a:extLst>
          </p:cNvPr>
          <p:cNvSpPr/>
          <p:nvPr/>
        </p:nvSpPr>
        <p:spPr>
          <a:xfrm>
            <a:off x="4746337" y="3296419"/>
            <a:ext cx="2625855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Impacto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ségún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la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clase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del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pasaje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67" dirty="0">
                <a:solidFill>
                  <a:schemeClr val="bg1">
                    <a:lumMod val="65000"/>
                  </a:schemeClr>
                </a:solidFill>
              </a:rPr>
              <a:t>To pass knowledge down</a:t>
            </a:r>
          </a:p>
        </p:txBody>
      </p:sp>
      <p:sp>
        <p:nvSpPr>
          <p:cNvPr id="31" name="Rectangle 51">
            <a:extLst>
              <a:ext uri="{FF2B5EF4-FFF2-40B4-BE49-F238E27FC236}">
                <a16:creationId xmlns:a16="http://schemas.microsoft.com/office/drawing/2014/main" id="{AA20E9D4-DD2D-CF9A-382B-514C0315682C}"/>
              </a:ext>
            </a:extLst>
          </p:cNvPr>
          <p:cNvSpPr/>
          <p:nvPr/>
        </p:nvSpPr>
        <p:spPr>
          <a:xfrm>
            <a:off x="4746336" y="5195678"/>
            <a:ext cx="6627155" cy="34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Impacto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según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puerto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embarque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0A681B59-917F-C08A-35DF-4713ECCEB122}"/>
              </a:ext>
            </a:extLst>
          </p:cNvPr>
          <p:cNvGrpSpPr>
            <a:grpSpLocks noChangeAspect="1"/>
          </p:cNvGrpSpPr>
          <p:nvPr/>
        </p:nvGrpSpPr>
        <p:grpSpPr>
          <a:xfrm>
            <a:off x="1196319" y="2243815"/>
            <a:ext cx="1954182" cy="3224941"/>
            <a:chOff x="4559829" y="1270364"/>
            <a:chExt cx="3079371" cy="5081813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81B4ED71-EFEB-1E6C-50AC-BA8013F36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905" y="5300362"/>
              <a:ext cx="1283355" cy="1051815"/>
            </a:xfrm>
            <a:custGeom>
              <a:avLst/>
              <a:gdLst>
                <a:gd name="T0" fmla="*/ 1775 w 1775"/>
                <a:gd name="T1" fmla="*/ 272 h 1788"/>
                <a:gd name="T2" fmla="*/ 1775 w 1775"/>
                <a:gd name="T3" fmla="*/ 272 h 1788"/>
                <a:gd name="T4" fmla="*/ 1775 w 1775"/>
                <a:gd name="T5" fmla="*/ 53 h 1788"/>
                <a:gd name="T6" fmla="*/ 1723 w 1775"/>
                <a:gd name="T7" fmla="*/ 0 h 1788"/>
                <a:gd name="T8" fmla="*/ 52 w 1775"/>
                <a:gd name="T9" fmla="*/ 0 h 1788"/>
                <a:gd name="T10" fmla="*/ 0 w 1775"/>
                <a:gd name="T11" fmla="*/ 53 h 1788"/>
                <a:gd name="T12" fmla="*/ 0 w 1775"/>
                <a:gd name="T13" fmla="*/ 342 h 1788"/>
                <a:gd name="T14" fmla="*/ 80 w 1775"/>
                <a:gd name="T15" fmla="*/ 466 h 1788"/>
                <a:gd name="T16" fmla="*/ 0 w 1775"/>
                <a:gd name="T17" fmla="*/ 584 h 1788"/>
                <a:gd name="T18" fmla="*/ 80 w 1775"/>
                <a:gd name="T19" fmla="*/ 711 h 1788"/>
                <a:gd name="T20" fmla="*/ 0 w 1775"/>
                <a:gd name="T21" fmla="*/ 822 h 1788"/>
                <a:gd name="T22" fmla="*/ 80 w 1775"/>
                <a:gd name="T23" fmla="*/ 964 h 1788"/>
                <a:gd name="T24" fmla="*/ 0 w 1775"/>
                <a:gd name="T25" fmla="*/ 1076 h 1788"/>
                <a:gd name="T26" fmla="*/ 80 w 1775"/>
                <a:gd name="T27" fmla="*/ 1209 h 1788"/>
                <a:gd name="T28" fmla="*/ 80 w 1775"/>
                <a:gd name="T29" fmla="*/ 1303 h 1788"/>
                <a:gd name="T30" fmla="*/ 581 w 1775"/>
                <a:gd name="T31" fmla="*/ 1745 h 1788"/>
                <a:gd name="T32" fmla="*/ 693 w 1775"/>
                <a:gd name="T33" fmla="*/ 1788 h 1788"/>
                <a:gd name="T34" fmla="*/ 1086 w 1775"/>
                <a:gd name="T35" fmla="*/ 1788 h 1788"/>
                <a:gd name="T36" fmla="*/ 1198 w 1775"/>
                <a:gd name="T37" fmla="*/ 1745 h 1788"/>
                <a:gd name="T38" fmla="*/ 1695 w 1775"/>
                <a:gd name="T39" fmla="*/ 1303 h 1788"/>
                <a:gd name="T40" fmla="*/ 1695 w 1775"/>
                <a:gd name="T41" fmla="*/ 1139 h 1788"/>
                <a:gd name="T42" fmla="*/ 1775 w 1775"/>
                <a:gd name="T43" fmla="*/ 1005 h 1788"/>
                <a:gd name="T44" fmla="*/ 1695 w 1775"/>
                <a:gd name="T45" fmla="*/ 894 h 1788"/>
                <a:gd name="T46" fmla="*/ 1775 w 1775"/>
                <a:gd name="T47" fmla="*/ 752 h 1788"/>
                <a:gd name="T48" fmla="*/ 1695 w 1775"/>
                <a:gd name="T49" fmla="*/ 641 h 1788"/>
                <a:gd name="T50" fmla="*/ 1775 w 1775"/>
                <a:gd name="T51" fmla="*/ 514 h 1788"/>
                <a:gd name="T52" fmla="*/ 1695 w 1775"/>
                <a:gd name="T53" fmla="*/ 396 h 1788"/>
                <a:gd name="T54" fmla="*/ 1775 w 1775"/>
                <a:gd name="T55" fmla="*/ 272 h 1788"/>
                <a:gd name="T56" fmla="*/ 1775 w 1775"/>
                <a:gd name="T57" fmla="*/ 272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5" h="1788">
                  <a:moveTo>
                    <a:pt x="1775" y="272"/>
                  </a:moveTo>
                  <a:lnTo>
                    <a:pt x="1775" y="272"/>
                  </a:lnTo>
                  <a:lnTo>
                    <a:pt x="1775" y="53"/>
                  </a:lnTo>
                  <a:cubicBezTo>
                    <a:pt x="1775" y="24"/>
                    <a:pt x="1752" y="0"/>
                    <a:pt x="1723" y="0"/>
                  </a:cubicBezTo>
                  <a:lnTo>
                    <a:pt x="52" y="0"/>
                  </a:lnTo>
                  <a:cubicBezTo>
                    <a:pt x="23" y="0"/>
                    <a:pt x="0" y="24"/>
                    <a:pt x="0" y="53"/>
                  </a:cubicBezTo>
                  <a:lnTo>
                    <a:pt x="0" y="342"/>
                  </a:lnTo>
                  <a:cubicBezTo>
                    <a:pt x="0" y="386"/>
                    <a:pt x="80" y="409"/>
                    <a:pt x="80" y="466"/>
                  </a:cubicBezTo>
                  <a:cubicBezTo>
                    <a:pt x="80" y="523"/>
                    <a:pt x="0" y="523"/>
                    <a:pt x="0" y="584"/>
                  </a:cubicBezTo>
                  <a:cubicBezTo>
                    <a:pt x="0" y="645"/>
                    <a:pt x="80" y="639"/>
                    <a:pt x="80" y="711"/>
                  </a:cubicBezTo>
                  <a:cubicBezTo>
                    <a:pt x="80" y="783"/>
                    <a:pt x="0" y="757"/>
                    <a:pt x="0" y="822"/>
                  </a:cubicBezTo>
                  <a:cubicBezTo>
                    <a:pt x="0" y="888"/>
                    <a:pt x="80" y="892"/>
                    <a:pt x="80" y="964"/>
                  </a:cubicBezTo>
                  <a:cubicBezTo>
                    <a:pt x="80" y="1036"/>
                    <a:pt x="0" y="1012"/>
                    <a:pt x="0" y="1076"/>
                  </a:cubicBezTo>
                  <a:cubicBezTo>
                    <a:pt x="0" y="1139"/>
                    <a:pt x="80" y="1141"/>
                    <a:pt x="80" y="1209"/>
                  </a:cubicBezTo>
                  <a:lnTo>
                    <a:pt x="80" y="1303"/>
                  </a:lnTo>
                  <a:lnTo>
                    <a:pt x="581" y="1745"/>
                  </a:lnTo>
                  <a:cubicBezTo>
                    <a:pt x="612" y="1773"/>
                    <a:pt x="651" y="1788"/>
                    <a:pt x="693" y="1788"/>
                  </a:cubicBezTo>
                  <a:lnTo>
                    <a:pt x="1086" y="1788"/>
                  </a:lnTo>
                  <a:cubicBezTo>
                    <a:pt x="1127" y="1788"/>
                    <a:pt x="1167" y="1773"/>
                    <a:pt x="1198" y="1745"/>
                  </a:cubicBezTo>
                  <a:lnTo>
                    <a:pt x="1695" y="1303"/>
                  </a:lnTo>
                  <a:lnTo>
                    <a:pt x="1695" y="1139"/>
                  </a:lnTo>
                  <a:cubicBezTo>
                    <a:pt x="1695" y="1071"/>
                    <a:pt x="1775" y="1069"/>
                    <a:pt x="1775" y="1005"/>
                  </a:cubicBezTo>
                  <a:cubicBezTo>
                    <a:pt x="1775" y="942"/>
                    <a:pt x="1695" y="966"/>
                    <a:pt x="1695" y="894"/>
                  </a:cubicBezTo>
                  <a:cubicBezTo>
                    <a:pt x="1695" y="822"/>
                    <a:pt x="1775" y="818"/>
                    <a:pt x="1775" y="752"/>
                  </a:cubicBezTo>
                  <a:cubicBezTo>
                    <a:pt x="1775" y="687"/>
                    <a:pt x="1695" y="713"/>
                    <a:pt x="1695" y="641"/>
                  </a:cubicBezTo>
                  <a:cubicBezTo>
                    <a:pt x="1695" y="569"/>
                    <a:pt x="1775" y="575"/>
                    <a:pt x="1775" y="514"/>
                  </a:cubicBezTo>
                  <a:cubicBezTo>
                    <a:pt x="1775" y="453"/>
                    <a:pt x="1695" y="453"/>
                    <a:pt x="1695" y="396"/>
                  </a:cubicBezTo>
                  <a:cubicBezTo>
                    <a:pt x="1695" y="339"/>
                    <a:pt x="1775" y="315"/>
                    <a:pt x="1775" y="272"/>
                  </a:cubicBezTo>
                  <a:lnTo>
                    <a:pt x="1775" y="272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3CB32BD4-A29E-A6E6-B822-63B7526E8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405" y="1270364"/>
              <a:ext cx="2906220" cy="952329"/>
            </a:xfrm>
            <a:custGeom>
              <a:avLst/>
              <a:gdLst>
                <a:gd name="T0" fmla="*/ 4021 w 4021"/>
                <a:gd name="T1" fmla="*/ 1317 h 1317"/>
                <a:gd name="T2" fmla="*/ 4021 w 4021"/>
                <a:gd name="T3" fmla="*/ 1317 h 1317"/>
                <a:gd name="T4" fmla="*/ 2010 w 4021"/>
                <a:gd name="T5" fmla="*/ 0 h 1317"/>
                <a:gd name="T6" fmla="*/ 0 w 4021"/>
                <a:gd name="T7" fmla="*/ 1317 h 1317"/>
                <a:gd name="T8" fmla="*/ 4021 w 4021"/>
                <a:gd name="T9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1" h="1317">
                  <a:moveTo>
                    <a:pt x="4021" y="1317"/>
                  </a:moveTo>
                  <a:lnTo>
                    <a:pt x="4021" y="1317"/>
                  </a:lnTo>
                  <a:cubicBezTo>
                    <a:pt x="3733" y="492"/>
                    <a:pt x="2960" y="0"/>
                    <a:pt x="2010" y="0"/>
                  </a:cubicBezTo>
                  <a:cubicBezTo>
                    <a:pt x="1060" y="0"/>
                    <a:pt x="287" y="492"/>
                    <a:pt x="0" y="1317"/>
                  </a:cubicBezTo>
                  <a:lnTo>
                    <a:pt x="4021" y="1317"/>
                  </a:lnTo>
                  <a:close/>
                </a:path>
              </a:pathLst>
            </a:custGeom>
            <a:solidFill>
              <a:srgbClr val="C2510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0DFA7F56-DFEB-5A8B-F259-58F29CC6F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829" y="2293988"/>
              <a:ext cx="3079371" cy="916680"/>
            </a:xfrm>
            <a:custGeom>
              <a:avLst/>
              <a:gdLst>
                <a:gd name="T0" fmla="*/ 0 w 4262"/>
                <a:gd name="T1" fmla="*/ 643 h 1268"/>
                <a:gd name="T2" fmla="*/ 0 w 4262"/>
                <a:gd name="T3" fmla="*/ 643 h 1268"/>
                <a:gd name="T4" fmla="*/ 85 w 4262"/>
                <a:gd name="T5" fmla="*/ 1268 h 1268"/>
                <a:gd name="T6" fmla="*/ 4178 w 4262"/>
                <a:gd name="T7" fmla="*/ 1268 h 1268"/>
                <a:gd name="T8" fmla="*/ 4262 w 4262"/>
                <a:gd name="T9" fmla="*/ 643 h 1268"/>
                <a:gd name="T10" fmla="*/ 4174 w 4262"/>
                <a:gd name="T11" fmla="*/ 0 h 1268"/>
                <a:gd name="T12" fmla="*/ 89 w 4262"/>
                <a:gd name="T13" fmla="*/ 0 h 1268"/>
                <a:gd name="T14" fmla="*/ 0 w 4262"/>
                <a:gd name="T15" fmla="*/ 643 h 1268"/>
                <a:gd name="T16" fmla="*/ 0 w 4262"/>
                <a:gd name="T17" fmla="*/ 64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2" h="1268">
                  <a:moveTo>
                    <a:pt x="0" y="643"/>
                  </a:moveTo>
                  <a:lnTo>
                    <a:pt x="0" y="643"/>
                  </a:lnTo>
                  <a:cubicBezTo>
                    <a:pt x="0" y="876"/>
                    <a:pt x="32" y="1082"/>
                    <a:pt x="85" y="1268"/>
                  </a:cubicBezTo>
                  <a:lnTo>
                    <a:pt x="4178" y="1268"/>
                  </a:lnTo>
                  <a:cubicBezTo>
                    <a:pt x="4230" y="1082"/>
                    <a:pt x="4262" y="876"/>
                    <a:pt x="4262" y="643"/>
                  </a:cubicBezTo>
                  <a:cubicBezTo>
                    <a:pt x="4262" y="412"/>
                    <a:pt x="4231" y="198"/>
                    <a:pt x="4174" y="0"/>
                  </a:cubicBezTo>
                  <a:lnTo>
                    <a:pt x="89" y="0"/>
                  </a:lnTo>
                  <a:cubicBezTo>
                    <a:pt x="31" y="198"/>
                    <a:pt x="0" y="412"/>
                    <a:pt x="0" y="643"/>
                  </a:cubicBezTo>
                  <a:lnTo>
                    <a:pt x="0" y="643"/>
                  </a:lnTo>
                  <a:close/>
                </a:path>
              </a:pathLst>
            </a:custGeom>
            <a:solidFill>
              <a:srgbClr val="C2510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0A567B8C-DE81-FA68-D1AC-F43505185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487" y="4271644"/>
              <a:ext cx="1906359" cy="952329"/>
            </a:xfrm>
            <a:custGeom>
              <a:avLst/>
              <a:gdLst>
                <a:gd name="T0" fmla="*/ 0 w 2640"/>
                <a:gd name="T1" fmla="*/ 0 h 1317"/>
                <a:gd name="T2" fmla="*/ 0 w 2640"/>
                <a:gd name="T3" fmla="*/ 0 h 1317"/>
                <a:gd name="T4" fmla="*/ 127 w 2640"/>
                <a:gd name="T5" fmla="*/ 630 h 1317"/>
                <a:gd name="T6" fmla="*/ 610 w 2640"/>
                <a:gd name="T7" fmla="*/ 1317 h 1317"/>
                <a:gd name="T8" fmla="*/ 2030 w 2640"/>
                <a:gd name="T9" fmla="*/ 1317 h 1317"/>
                <a:gd name="T10" fmla="*/ 2513 w 2640"/>
                <a:gd name="T11" fmla="*/ 630 h 1317"/>
                <a:gd name="T12" fmla="*/ 2640 w 2640"/>
                <a:gd name="T13" fmla="*/ 0 h 1317"/>
                <a:gd name="T14" fmla="*/ 0 w 2640"/>
                <a:gd name="T15" fmla="*/ 0 h 1317"/>
                <a:gd name="T16" fmla="*/ 0 w 2640"/>
                <a:gd name="T17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0" h="1317">
                  <a:moveTo>
                    <a:pt x="0" y="0"/>
                  </a:moveTo>
                  <a:lnTo>
                    <a:pt x="0" y="0"/>
                  </a:lnTo>
                  <a:cubicBezTo>
                    <a:pt x="77" y="190"/>
                    <a:pt x="127" y="394"/>
                    <a:pt x="127" y="630"/>
                  </a:cubicBezTo>
                  <a:cubicBezTo>
                    <a:pt x="127" y="857"/>
                    <a:pt x="340" y="1317"/>
                    <a:pt x="610" y="1317"/>
                  </a:cubicBezTo>
                  <a:lnTo>
                    <a:pt x="2030" y="1317"/>
                  </a:lnTo>
                  <a:cubicBezTo>
                    <a:pt x="2300" y="1317"/>
                    <a:pt x="2513" y="857"/>
                    <a:pt x="2513" y="630"/>
                  </a:cubicBezTo>
                  <a:cubicBezTo>
                    <a:pt x="2513" y="394"/>
                    <a:pt x="2563" y="190"/>
                    <a:pt x="264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1F02BE6F-5DA2-FE01-1DBF-5B9A810B6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010" y="3283664"/>
              <a:ext cx="2913009" cy="916680"/>
            </a:xfrm>
            <a:custGeom>
              <a:avLst/>
              <a:gdLst>
                <a:gd name="T0" fmla="*/ 3379 w 4032"/>
                <a:gd name="T1" fmla="*/ 1267 h 1267"/>
                <a:gd name="T2" fmla="*/ 3379 w 4032"/>
                <a:gd name="T3" fmla="*/ 1267 h 1267"/>
                <a:gd name="T4" fmla="*/ 4032 w 4032"/>
                <a:gd name="T5" fmla="*/ 0 h 1267"/>
                <a:gd name="T6" fmla="*/ 0 w 4032"/>
                <a:gd name="T7" fmla="*/ 0 h 1267"/>
                <a:gd name="T8" fmla="*/ 653 w 4032"/>
                <a:gd name="T9" fmla="*/ 1267 h 1267"/>
                <a:gd name="T10" fmla="*/ 3379 w 4032"/>
                <a:gd name="T11" fmla="*/ 1267 h 1267"/>
                <a:gd name="T12" fmla="*/ 3379 w 4032"/>
                <a:gd name="T13" fmla="*/ 1267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2" h="1267">
                  <a:moveTo>
                    <a:pt x="3379" y="1267"/>
                  </a:moveTo>
                  <a:lnTo>
                    <a:pt x="3379" y="1267"/>
                  </a:lnTo>
                  <a:cubicBezTo>
                    <a:pt x="3568" y="854"/>
                    <a:pt x="3869" y="495"/>
                    <a:pt x="4032" y="0"/>
                  </a:cubicBezTo>
                  <a:lnTo>
                    <a:pt x="0" y="0"/>
                  </a:lnTo>
                  <a:cubicBezTo>
                    <a:pt x="163" y="495"/>
                    <a:pt x="464" y="854"/>
                    <a:pt x="653" y="1267"/>
                  </a:cubicBezTo>
                  <a:lnTo>
                    <a:pt x="3379" y="1267"/>
                  </a:lnTo>
                  <a:lnTo>
                    <a:pt x="3379" y="1267"/>
                  </a:lnTo>
                  <a:close/>
                </a:path>
              </a:pathLst>
            </a:custGeom>
            <a:solidFill>
              <a:srgbClr val="C2510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109CB723-FFB6-E59E-9480-1667B1422584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150501" y="3796089"/>
            <a:ext cx="4807987" cy="851373"/>
          </a:xfrm>
          <a:prstGeom prst="bentConnector3">
            <a:avLst>
              <a:gd name="adj1" fmla="val 8477"/>
            </a:avLst>
          </a:prstGeom>
          <a:ln>
            <a:solidFill>
              <a:srgbClr val="C251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5F6094CD-866C-3624-217D-2B42E0FBADAE}"/>
              </a:ext>
            </a:extLst>
          </p:cNvPr>
          <p:cNvCxnSpPr>
            <a:cxnSpLocks/>
            <a:stCxn id="23" idx="2"/>
          </p:cNvCxnSpPr>
          <p:nvPr/>
        </p:nvCxnSpPr>
        <p:spPr>
          <a:xfrm rot="10800000">
            <a:off x="3291684" y="3207551"/>
            <a:ext cx="513904" cy="452509"/>
          </a:xfrm>
          <a:prstGeom prst="bentConnector3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EBE9374A-2DF2-6D32-4149-9A6735DAD463}"/>
              </a:ext>
            </a:extLst>
          </p:cNvPr>
          <p:cNvCxnSpPr>
            <a:cxnSpLocks/>
            <a:endCxn id="27" idx="2"/>
          </p:cNvCxnSpPr>
          <p:nvPr/>
        </p:nvCxnSpPr>
        <p:spPr>
          <a:xfrm rot="16200000" flipH="1">
            <a:off x="2720904" y="4570853"/>
            <a:ext cx="1209427" cy="959942"/>
          </a:xfrm>
          <a:prstGeom prst="bentConnector2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errar llave 60">
            <a:extLst>
              <a:ext uri="{FF2B5EF4-FFF2-40B4-BE49-F238E27FC236}">
                <a16:creationId xmlns:a16="http://schemas.microsoft.com/office/drawing/2014/main" id="{9EF653C6-E047-DAF7-D6C8-E1C389F4DDCC}"/>
              </a:ext>
            </a:extLst>
          </p:cNvPr>
          <p:cNvSpPr/>
          <p:nvPr/>
        </p:nvSpPr>
        <p:spPr>
          <a:xfrm>
            <a:off x="7115999" y="2205946"/>
            <a:ext cx="372737" cy="1897247"/>
          </a:xfrm>
          <a:prstGeom prst="rightBrace">
            <a:avLst>
              <a:gd name="adj1" fmla="val 53308"/>
              <a:gd name="adj2" fmla="val 50000"/>
            </a:avLst>
          </a:prstGeom>
          <a:ln>
            <a:solidFill>
              <a:srgbClr val="C251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BE3542B6-EF17-A0FE-2C99-73DFEECAA1C2}"/>
              </a:ext>
            </a:extLst>
          </p:cNvPr>
          <p:cNvCxnSpPr>
            <a:stCxn id="61" idx="1"/>
            <a:endCxn id="25" idx="2"/>
          </p:cNvCxnSpPr>
          <p:nvPr/>
        </p:nvCxnSpPr>
        <p:spPr>
          <a:xfrm rot="10800000" flipH="1" flipV="1">
            <a:off x="7488736" y="3154570"/>
            <a:ext cx="469752" cy="1492892"/>
          </a:xfrm>
          <a:prstGeom prst="bentConnector3">
            <a:avLst>
              <a:gd name="adj1" fmla="val 18527"/>
            </a:avLst>
          </a:prstGeom>
          <a:ln>
            <a:solidFill>
              <a:srgbClr val="C251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EDE3334D-E272-D0DF-F1E2-1F5B8E10F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267458"/>
              </p:ext>
            </p:extLst>
          </p:nvPr>
        </p:nvGraphicFramePr>
        <p:xfrm>
          <a:off x="7911458" y="1985841"/>
          <a:ext cx="3967697" cy="1897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Rectangle 50">
            <a:extLst>
              <a:ext uri="{FF2B5EF4-FFF2-40B4-BE49-F238E27FC236}">
                <a16:creationId xmlns:a16="http://schemas.microsoft.com/office/drawing/2014/main" id="{272EFBE4-78ED-2FA5-B0D9-DB258E221BB0}"/>
              </a:ext>
            </a:extLst>
          </p:cNvPr>
          <p:cNvSpPr/>
          <p:nvPr/>
        </p:nvSpPr>
        <p:spPr>
          <a:xfrm>
            <a:off x="4746337" y="2072373"/>
            <a:ext cx="3636558" cy="59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Impacto </a:t>
            </a:r>
            <a:r>
              <a:rPr lang="es-ES" b="1" dirty="0">
                <a:solidFill>
                  <a:schemeClr val="bg1">
                    <a:lumMod val="65000"/>
                  </a:schemeClr>
                </a:solidFill>
              </a:rPr>
              <a:t>según el tipo </a:t>
            </a: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(Hombre, Mujer, Niño)</a:t>
            </a:r>
          </a:p>
        </p:txBody>
      </p:sp>
    </p:spTree>
    <p:extLst>
      <p:ext uri="{BB962C8B-B14F-4D97-AF65-F5344CB8AC3E}">
        <p14:creationId xmlns:p14="http://schemas.microsoft.com/office/powerpoint/2010/main" val="126274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5DD9B-F730-70EC-4F53-C2BD345B9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ACAAA28-8D3E-4BEF-66DD-19EAA75FB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8257" y="596879"/>
            <a:ext cx="5621880" cy="1325563"/>
          </a:xfrm>
        </p:spPr>
        <p:txBody>
          <a:bodyPr>
            <a:normAutofit/>
          </a:bodyPr>
          <a:lstStyle/>
          <a:p>
            <a:r>
              <a:rPr lang="es-ES" sz="3200" dirty="0"/>
              <a:t>Más Allá del Iceberg: </a:t>
            </a:r>
            <a:r>
              <a:rPr lang="es-ES" sz="3200" b="1" dirty="0"/>
              <a:t>Los Datos. </a:t>
            </a:r>
            <a:r>
              <a:rPr lang="es-ES" sz="3200" dirty="0"/>
              <a:t>4 métricas interesantes</a:t>
            </a:r>
            <a:endParaRPr lang="en-US" sz="3200" dirty="0"/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5108743F-6BEB-B014-8482-DD178E4CD834}"/>
              </a:ext>
            </a:extLst>
          </p:cNvPr>
          <p:cNvCxnSpPr/>
          <p:nvPr/>
        </p:nvCxnSpPr>
        <p:spPr>
          <a:xfrm>
            <a:off x="8619837" y="1577109"/>
            <a:ext cx="5486400" cy="0"/>
          </a:xfrm>
          <a:prstGeom prst="line">
            <a:avLst/>
          </a:prstGeom>
          <a:ln>
            <a:solidFill>
              <a:srgbClr val="C2510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C710D41F-B907-ADA4-AF53-F729A016AFE4}"/>
              </a:ext>
            </a:extLst>
          </p:cNvPr>
          <p:cNvCxnSpPr/>
          <p:nvPr/>
        </p:nvCxnSpPr>
        <p:spPr>
          <a:xfrm>
            <a:off x="-2840444" y="891309"/>
            <a:ext cx="5486400" cy="0"/>
          </a:xfrm>
          <a:prstGeom prst="line">
            <a:avLst/>
          </a:prstGeom>
          <a:ln>
            <a:solidFill>
              <a:srgbClr val="C2510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Imagen 18" descr="Logotipo&#10;&#10;El contenido generado por IA puede ser incorrecto.">
            <a:extLst>
              <a:ext uri="{FF2B5EF4-FFF2-40B4-BE49-F238E27FC236}">
                <a16:creationId xmlns:a16="http://schemas.microsoft.com/office/drawing/2014/main" id="{9F84DC48-4A6F-24B5-A069-4C17BAA91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165067" y="596879"/>
            <a:ext cx="692725" cy="557644"/>
          </a:xfrm>
          <a:prstGeom prst="rect">
            <a:avLst/>
          </a:prstGeom>
        </p:spPr>
      </p:pic>
      <p:pic>
        <p:nvPicPr>
          <p:cNvPr id="21" name="Imagen 20" descr="Logotipo&#10;&#10;El contenido generado por IA puede ser incorrecto.">
            <a:extLst>
              <a:ext uri="{FF2B5EF4-FFF2-40B4-BE49-F238E27FC236}">
                <a16:creationId xmlns:a16="http://schemas.microsoft.com/office/drawing/2014/main" id="{5FBCA254-EC67-D5D6-DA23-B74C09C7B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8382895" y="1242246"/>
            <a:ext cx="692725" cy="557644"/>
          </a:xfrm>
          <a:prstGeom prst="rect">
            <a:avLst/>
          </a:prstGeom>
        </p:spPr>
      </p:pic>
      <p:pic>
        <p:nvPicPr>
          <p:cNvPr id="7" name="Imagen 6" descr="Imagen de la pantalla de un celular de un mensaje en letras negras&#10;&#10;El contenido generado por IA puede ser incorrecto.">
            <a:extLst>
              <a:ext uri="{FF2B5EF4-FFF2-40B4-BE49-F238E27FC236}">
                <a16:creationId xmlns:a16="http://schemas.microsoft.com/office/drawing/2014/main" id="{DC0EBF1D-5295-CBE9-E98B-2C9DE8DFB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" t="2621" r="1604" b="3243"/>
          <a:stretch>
            <a:fillRect/>
          </a:stretch>
        </p:blipFill>
        <p:spPr>
          <a:xfrm rot="18904518">
            <a:off x="-1029048" y="-338264"/>
            <a:ext cx="2677473" cy="1371600"/>
          </a:xfrm>
          <a:prstGeom prst="rect">
            <a:avLst/>
          </a:prstGeom>
          <a:ln>
            <a:noFill/>
          </a:ln>
        </p:spPr>
      </p:pic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F82F39B-F1CF-402A-09C7-4A509A45B205}"/>
              </a:ext>
            </a:extLst>
          </p:cNvPr>
          <p:cNvCxnSpPr>
            <a:cxnSpLocks/>
          </p:cNvCxnSpPr>
          <p:nvPr/>
        </p:nvCxnSpPr>
        <p:spPr>
          <a:xfrm>
            <a:off x="3150501" y="2660990"/>
            <a:ext cx="65510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35">
            <a:extLst>
              <a:ext uri="{FF2B5EF4-FFF2-40B4-BE49-F238E27FC236}">
                <a16:creationId xmlns:a16="http://schemas.microsoft.com/office/drawing/2014/main" id="{FA1EF37E-48C9-C9C0-BA39-45482954DE03}"/>
              </a:ext>
            </a:extLst>
          </p:cNvPr>
          <p:cNvSpPr/>
          <p:nvPr/>
        </p:nvSpPr>
        <p:spPr>
          <a:xfrm>
            <a:off x="3805588" y="2267342"/>
            <a:ext cx="787296" cy="787296"/>
          </a:xfrm>
          <a:prstGeom prst="ellipse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3200" dirty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Oval 37">
            <a:extLst>
              <a:ext uri="{FF2B5EF4-FFF2-40B4-BE49-F238E27FC236}">
                <a16:creationId xmlns:a16="http://schemas.microsoft.com/office/drawing/2014/main" id="{51D8AC48-F67E-1D7C-F246-4629BCE53E09}"/>
              </a:ext>
            </a:extLst>
          </p:cNvPr>
          <p:cNvSpPr/>
          <p:nvPr/>
        </p:nvSpPr>
        <p:spPr>
          <a:xfrm>
            <a:off x="3805588" y="3266411"/>
            <a:ext cx="787296" cy="787296"/>
          </a:xfrm>
          <a:prstGeom prst="ellipse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3200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Oval 39">
            <a:extLst>
              <a:ext uri="{FF2B5EF4-FFF2-40B4-BE49-F238E27FC236}">
                <a16:creationId xmlns:a16="http://schemas.microsoft.com/office/drawing/2014/main" id="{8F21D3DE-C21A-9078-5963-3654A5592949}"/>
              </a:ext>
            </a:extLst>
          </p:cNvPr>
          <p:cNvSpPr/>
          <p:nvPr/>
        </p:nvSpPr>
        <p:spPr>
          <a:xfrm>
            <a:off x="7958488" y="4253814"/>
            <a:ext cx="787296" cy="787296"/>
          </a:xfrm>
          <a:prstGeom prst="ellipse">
            <a:avLst/>
          </a:prstGeom>
          <a:solidFill>
            <a:schemeClr val="bg2">
              <a:alpha val="20000"/>
            </a:schemeClr>
          </a:solidFill>
          <a:ln w="1905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3200" dirty="0">
                <a:solidFill>
                  <a:schemeClr val="bg1">
                    <a:lumMod val="65000"/>
                  </a:schemeClr>
                </a:solidFill>
              </a:rPr>
              <a:t>3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Oval 41">
            <a:extLst>
              <a:ext uri="{FF2B5EF4-FFF2-40B4-BE49-F238E27FC236}">
                <a16:creationId xmlns:a16="http://schemas.microsoft.com/office/drawing/2014/main" id="{52B2A79E-8A45-D861-27CF-4ABCDCC5C1FB}"/>
              </a:ext>
            </a:extLst>
          </p:cNvPr>
          <p:cNvSpPr/>
          <p:nvPr/>
        </p:nvSpPr>
        <p:spPr>
          <a:xfrm>
            <a:off x="3805588" y="5261890"/>
            <a:ext cx="787296" cy="787296"/>
          </a:xfrm>
          <a:prstGeom prst="ellipse">
            <a:avLst/>
          </a:prstGeom>
          <a:solidFill>
            <a:srgbClr val="C2510F">
              <a:alpha val="20000"/>
            </a:srgbClr>
          </a:solidFill>
          <a:ln w="19050">
            <a:solidFill>
              <a:srgbClr val="C2510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3200" dirty="0">
                <a:solidFill>
                  <a:schemeClr val="tx1"/>
                </a:solidFill>
              </a:rPr>
              <a:t>4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Rectangle 48">
            <a:extLst>
              <a:ext uri="{FF2B5EF4-FFF2-40B4-BE49-F238E27FC236}">
                <a16:creationId xmlns:a16="http://schemas.microsoft.com/office/drawing/2014/main" id="{F6BCDA05-9F97-0FE3-766C-A0B59827E90A}"/>
              </a:ext>
            </a:extLst>
          </p:cNvPr>
          <p:cNvSpPr/>
          <p:nvPr/>
        </p:nvSpPr>
        <p:spPr>
          <a:xfrm>
            <a:off x="8899237" y="4335534"/>
            <a:ext cx="2625855" cy="998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Impacto de la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clase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en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mujeres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y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niños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67" dirty="0" err="1">
                <a:solidFill>
                  <a:schemeClr val="bg1">
                    <a:lumMod val="65000"/>
                  </a:schemeClr>
                </a:solidFill>
              </a:rPr>
              <a:t>Xxxxx</a:t>
            </a:r>
            <a:r>
              <a:rPr lang="en-US" sz="1467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67" dirty="0" err="1">
                <a:solidFill>
                  <a:schemeClr val="bg1">
                    <a:lumMod val="65000"/>
                  </a:schemeClr>
                </a:solidFill>
              </a:rPr>
              <a:t>xxxxx</a:t>
            </a:r>
            <a:r>
              <a:rPr lang="en-US" sz="1467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467" dirty="0" err="1">
                <a:solidFill>
                  <a:schemeClr val="bg1">
                    <a:lumMod val="65000"/>
                  </a:schemeClr>
                </a:solidFill>
              </a:rPr>
              <a:t>xxxxxx</a:t>
            </a:r>
            <a:r>
              <a:rPr lang="en-US" sz="1467" dirty="0">
                <a:solidFill>
                  <a:schemeClr val="bg1">
                    <a:lumMod val="65000"/>
                  </a:schemeClr>
                </a:solidFill>
              </a:rPr>
              <a:t> xxx x </a:t>
            </a:r>
            <a:r>
              <a:rPr lang="en-US" sz="1467" dirty="0" err="1">
                <a:solidFill>
                  <a:schemeClr val="bg1">
                    <a:lumMod val="65000"/>
                  </a:schemeClr>
                </a:solidFill>
              </a:rPr>
              <a:t>xxxxxxxxxxxxxxx</a:t>
            </a:r>
            <a:endParaRPr lang="en-US" sz="1467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9" name="Rectangle 49">
            <a:extLst>
              <a:ext uri="{FF2B5EF4-FFF2-40B4-BE49-F238E27FC236}">
                <a16:creationId xmlns:a16="http://schemas.microsoft.com/office/drawing/2014/main" id="{7ED7B436-E427-93DF-DF08-D902FB0E7B5A}"/>
              </a:ext>
            </a:extLst>
          </p:cNvPr>
          <p:cNvSpPr/>
          <p:nvPr/>
        </p:nvSpPr>
        <p:spPr>
          <a:xfrm>
            <a:off x="4746337" y="3296419"/>
            <a:ext cx="2625855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Impacto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ségún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la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clase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del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pasaje</a:t>
            </a:r>
            <a:endParaRPr lang="en-US" b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67" dirty="0">
                <a:solidFill>
                  <a:schemeClr val="bg1">
                    <a:lumMod val="65000"/>
                  </a:schemeClr>
                </a:solidFill>
              </a:rPr>
              <a:t>To pass knowledge down</a:t>
            </a:r>
          </a:p>
        </p:txBody>
      </p:sp>
      <p:sp>
        <p:nvSpPr>
          <p:cNvPr id="31" name="Rectangle 51">
            <a:extLst>
              <a:ext uri="{FF2B5EF4-FFF2-40B4-BE49-F238E27FC236}">
                <a16:creationId xmlns:a16="http://schemas.microsoft.com/office/drawing/2014/main" id="{066DFB76-6756-C2EC-20E7-0122D978C156}"/>
              </a:ext>
            </a:extLst>
          </p:cNvPr>
          <p:cNvSpPr/>
          <p:nvPr/>
        </p:nvSpPr>
        <p:spPr>
          <a:xfrm>
            <a:off x="4746337" y="5195678"/>
            <a:ext cx="6411398" cy="92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Impacto </a:t>
            </a:r>
            <a:r>
              <a:rPr lang="en-US" b="1" dirty="0" err="1"/>
              <a:t>según</a:t>
            </a:r>
            <a:r>
              <a:rPr lang="en-US" b="1" dirty="0"/>
              <a:t> </a:t>
            </a:r>
            <a:r>
              <a:rPr lang="en-US" b="1" dirty="0" err="1"/>
              <a:t>puerto</a:t>
            </a:r>
            <a:r>
              <a:rPr lang="en-US" b="1" dirty="0"/>
              <a:t> de </a:t>
            </a:r>
            <a:r>
              <a:rPr lang="en-US" b="1" dirty="0" err="1"/>
              <a:t>embarque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sz="1400" dirty="0"/>
              <a:t>No hay </a:t>
            </a:r>
            <a:r>
              <a:rPr lang="en-US" sz="1400" dirty="0" err="1"/>
              <a:t>una</a:t>
            </a:r>
            <a:r>
              <a:rPr lang="en-US" sz="1400" dirty="0"/>
              <a:t> </a:t>
            </a:r>
            <a:r>
              <a:rPr lang="en-US" sz="1400" dirty="0" err="1"/>
              <a:t>relación</a:t>
            </a:r>
            <a:r>
              <a:rPr lang="en-US" sz="1400" dirty="0"/>
              <a:t> entre </a:t>
            </a:r>
            <a:r>
              <a:rPr lang="en-US" sz="1400" dirty="0" err="1"/>
              <a:t>el</a:t>
            </a:r>
            <a:r>
              <a:rPr lang="en-US" sz="1400" dirty="0"/>
              <a:t> Puerto de </a:t>
            </a:r>
            <a:r>
              <a:rPr lang="en-US" sz="1400" dirty="0" err="1"/>
              <a:t>embarque</a:t>
            </a:r>
            <a:r>
              <a:rPr lang="en-US" sz="1400" dirty="0"/>
              <a:t> y la </a:t>
            </a:r>
            <a:r>
              <a:rPr lang="en-US" sz="1400" dirty="0" err="1"/>
              <a:t>clase</a:t>
            </a:r>
            <a:r>
              <a:rPr lang="en-US" sz="1400" dirty="0"/>
              <a:t> del </a:t>
            </a:r>
            <a:r>
              <a:rPr lang="en-US" sz="1400" dirty="0" err="1"/>
              <a:t>pasaje</a:t>
            </a:r>
            <a:r>
              <a:rPr lang="en-US" sz="1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1400" u="sng" dirty="0" err="1"/>
              <a:t>Estas</a:t>
            </a:r>
            <a:r>
              <a:rPr lang="en-US" sz="1400" u="sng" dirty="0"/>
              <a:t> dos variables no </a:t>
            </a:r>
            <a:r>
              <a:rPr lang="en-US" sz="1400" u="sng" dirty="0" err="1"/>
              <a:t>están</a:t>
            </a:r>
            <a:r>
              <a:rPr lang="en-US" sz="1400" u="sng" dirty="0"/>
              <a:t> </a:t>
            </a:r>
            <a:r>
              <a:rPr lang="en-US" sz="1400" u="sng" dirty="0" err="1"/>
              <a:t>relacionadas</a:t>
            </a:r>
            <a:r>
              <a:rPr lang="en-US" sz="1400" u="sng" dirty="0"/>
              <a:t> </a:t>
            </a:r>
            <a:r>
              <a:rPr lang="en-US" sz="1400" dirty="0" err="1"/>
              <a:t>pues</a:t>
            </a:r>
            <a:r>
              <a:rPr lang="en-US" sz="1400" dirty="0"/>
              <a:t> </a:t>
            </a:r>
            <a:r>
              <a:rPr lang="en-US" sz="1400" dirty="0" err="1"/>
              <a:t>siquiera</a:t>
            </a:r>
            <a:r>
              <a:rPr lang="en-US" sz="1400" dirty="0"/>
              <a:t>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perfiles</a:t>
            </a:r>
            <a:r>
              <a:rPr lang="en-US" sz="1400" dirty="0"/>
              <a:t> de </a:t>
            </a:r>
            <a:r>
              <a:rPr lang="en-US" sz="1400" dirty="0" err="1"/>
              <a:t>los</a:t>
            </a:r>
            <a:r>
              <a:rPr lang="en-US" sz="1400" dirty="0"/>
              <a:t> </a:t>
            </a:r>
            <a:r>
              <a:rPr lang="en-US" sz="1400" dirty="0" err="1"/>
              <a:t>tres</a:t>
            </a:r>
            <a:r>
              <a:rPr lang="en-US" sz="1400" dirty="0"/>
              <a:t> </a:t>
            </a:r>
            <a:r>
              <a:rPr lang="en-US" sz="1400" dirty="0" err="1"/>
              <a:t>puertos</a:t>
            </a:r>
            <a:r>
              <a:rPr lang="en-US" sz="1400" dirty="0"/>
              <a:t> de </a:t>
            </a:r>
            <a:r>
              <a:rPr lang="en-US" sz="1400" dirty="0" err="1"/>
              <a:t>origen</a:t>
            </a:r>
            <a:r>
              <a:rPr lang="en-US" sz="1400" dirty="0"/>
              <a:t> </a:t>
            </a:r>
            <a:r>
              <a:rPr lang="en-US" sz="1400" dirty="0" err="1"/>
              <a:t>responden</a:t>
            </a:r>
            <a:r>
              <a:rPr lang="en-US" sz="1400" dirty="0"/>
              <a:t> a las </a:t>
            </a:r>
            <a:r>
              <a:rPr lang="en-US" sz="1400" dirty="0" err="1"/>
              <a:t>tasas</a:t>
            </a:r>
            <a:r>
              <a:rPr lang="en-US" sz="1400" dirty="0"/>
              <a:t> de </a:t>
            </a:r>
            <a:r>
              <a:rPr lang="en-US" sz="1400" dirty="0" err="1"/>
              <a:t>supervivencia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clase</a:t>
            </a:r>
            <a:r>
              <a:rPr lang="en-US" sz="1400" dirty="0"/>
              <a:t> (</a:t>
            </a:r>
            <a:r>
              <a:rPr lang="en-US" sz="1400" dirty="0" err="1"/>
              <a:t>ver</a:t>
            </a:r>
            <a:r>
              <a:rPr lang="en-US" sz="1400" dirty="0"/>
              <a:t> slide 3).</a:t>
            </a:r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A6D66624-71CB-221D-4864-92B998ACD1D9}"/>
              </a:ext>
            </a:extLst>
          </p:cNvPr>
          <p:cNvGrpSpPr>
            <a:grpSpLocks noChangeAspect="1"/>
          </p:cNvGrpSpPr>
          <p:nvPr/>
        </p:nvGrpSpPr>
        <p:grpSpPr>
          <a:xfrm>
            <a:off x="1196319" y="2243815"/>
            <a:ext cx="1954182" cy="3224941"/>
            <a:chOff x="4559829" y="1270364"/>
            <a:chExt cx="3079371" cy="5081813"/>
          </a:xfrm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3D04D285-5591-5EFC-178E-601571A48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905" y="5300362"/>
              <a:ext cx="1283355" cy="1051815"/>
            </a:xfrm>
            <a:custGeom>
              <a:avLst/>
              <a:gdLst>
                <a:gd name="T0" fmla="*/ 1775 w 1775"/>
                <a:gd name="T1" fmla="*/ 272 h 1788"/>
                <a:gd name="T2" fmla="*/ 1775 w 1775"/>
                <a:gd name="T3" fmla="*/ 272 h 1788"/>
                <a:gd name="T4" fmla="*/ 1775 w 1775"/>
                <a:gd name="T5" fmla="*/ 53 h 1788"/>
                <a:gd name="T6" fmla="*/ 1723 w 1775"/>
                <a:gd name="T7" fmla="*/ 0 h 1788"/>
                <a:gd name="T8" fmla="*/ 52 w 1775"/>
                <a:gd name="T9" fmla="*/ 0 h 1788"/>
                <a:gd name="T10" fmla="*/ 0 w 1775"/>
                <a:gd name="T11" fmla="*/ 53 h 1788"/>
                <a:gd name="T12" fmla="*/ 0 w 1775"/>
                <a:gd name="T13" fmla="*/ 342 h 1788"/>
                <a:gd name="T14" fmla="*/ 80 w 1775"/>
                <a:gd name="T15" fmla="*/ 466 h 1788"/>
                <a:gd name="T16" fmla="*/ 0 w 1775"/>
                <a:gd name="T17" fmla="*/ 584 h 1788"/>
                <a:gd name="T18" fmla="*/ 80 w 1775"/>
                <a:gd name="T19" fmla="*/ 711 h 1788"/>
                <a:gd name="T20" fmla="*/ 0 w 1775"/>
                <a:gd name="T21" fmla="*/ 822 h 1788"/>
                <a:gd name="T22" fmla="*/ 80 w 1775"/>
                <a:gd name="T23" fmla="*/ 964 h 1788"/>
                <a:gd name="T24" fmla="*/ 0 w 1775"/>
                <a:gd name="T25" fmla="*/ 1076 h 1788"/>
                <a:gd name="T26" fmla="*/ 80 w 1775"/>
                <a:gd name="T27" fmla="*/ 1209 h 1788"/>
                <a:gd name="T28" fmla="*/ 80 w 1775"/>
                <a:gd name="T29" fmla="*/ 1303 h 1788"/>
                <a:gd name="T30" fmla="*/ 581 w 1775"/>
                <a:gd name="T31" fmla="*/ 1745 h 1788"/>
                <a:gd name="T32" fmla="*/ 693 w 1775"/>
                <a:gd name="T33" fmla="*/ 1788 h 1788"/>
                <a:gd name="T34" fmla="*/ 1086 w 1775"/>
                <a:gd name="T35" fmla="*/ 1788 h 1788"/>
                <a:gd name="T36" fmla="*/ 1198 w 1775"/>
                <a:gd name="T37" fmla="*/ 1745 h 1788"/>
                <a:gd name="T38" fmla="*/ 1695 w 1775"/>
                <a:gd name="T39" fmla="*/ 1303 h 1788"/>
                <a:gd name="T40" fmla="*/ 1695 w 1775"/>
                <a:gd name="T41" fmla="*/ 1139 h 1788"/>
                <a:gd name="T42" fmla="*/ 1775 w 1775"/>
                <a:gd name="T43" fmla="*/ 1005 h 1788"/>
                <a:gd name="T44" fmla="*/ 1695 w 1775"/>
                <a:gd name="T45" fmla="*/ 894 h 1788"/>
                <a:gd name="T46" fmla="*/ 1775 w 1775"/>
                <a:gd name="T47" fmla="*/ 752 h 1788"/>
                <a:gd name="T48" fmla="*/ 1695 w 1775"/>
                <a:gd name="T49" fmla="*/ 641 h 1788"/>
                <a:gd name="T50" fmla="*/ 1775 w 1775"/>
                <a:gd name="T51" fmla="*/ 514 h 1788"/>
                <a:gd name="T52" fmla="*/ 1695 w 1775"/>
                <a:gd name="T53" fmla="*/ 396 h 1788"/>
                <a:gd name="T54" fmla="*/ 1775 w 1775"/>
                <a:gd name="T55" fmla="*/ 272 h 1788"/>
                <a:gd name="T56" fmla="*/ 1775 w 1775"/>
                <a:gd name="T57" fmla="*/ 272 h 1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75" h="1788">
                  <a:moveTo>
                    <a:pt x="1775" y="272"/>
                  </a:moveTo>
                  <a:lnTo>
                    <a:pt x="1775" y="272"/>
                  </a:lnTo>
                  <a:lnTo>
                    <a:pt x="1775" y="53"/>
                  </a:lnTo>
                  <a:cubicBezTo>
                    <a:pt x="1775" y="24"/>
                    <a:pt x="1752" y="0"/>
                    <a:pt x="1723" y="0"/>
                  </a:cubicBezTo>
                  <a:lnTo>
                    <a:pt x="52" y="0"/>
                  </a:lnTo>
                  <a:cubicBezTo>
                    <a:pt x="23" y="0"/>
                    <a:pt x="0" y="24"/>
                    <a:pt x="0" y="53"/>
                  </a:cubicBezTo>
                  <a:lnTo>
                    <a:pt x="0" y="342"/>
                  </a:lnTo>
                  <a:cubicBezTo>
                    <a:pt x="0" y="386"/>
                    <a:pt x="80" y="409"/>
                    <a:pt x="80" y="466"/>
                  </a:cubicBezTo>
                  <a:cubicBezTo>
                    <a:pt x="80" y="523"/>
                    <a:pt x="0" y="523"/>
                    <a:pt x="0" y="584"/>
                  </a:cubicBezTo>
                  <a:cubicBezTo>
                    <a:pt x="0" y="645"/>
                    <a:pt x="80" y="639"/>
                    <a:pt x="80" y="711"/>
                  </a:cubicBezTo>
                  <a:cubicBezTo>
                    <a:pt x="80" y="783"/>
                    <a:pt x="0" y="757"/>
                    <a:pt x="0" y="822"/>
                  </a:cubicBezTo>
                  <a:cubicBezTo>
                    <a:pt x="0" y="888"/>
                    <a:pt x="80" y="892"/>
                    <a:pt x="80" y="964"/>
                  </a:cubicBezTo>
                  <a:cubicBezTo>
                    <a:pt x="80" y="1036"/>
                    <a:pt x="0" y="1012"/>
                    <a:pt x="0" y="1076"/>
                  </a:cubicBezTo>
                  <a:cubicBezTo>
                    <a:pt x="0" y="1139"/>
                    <a:pt x="80" y="1141"/>
                    <a:pt x="80" y="1209"/>
                  </a:cubicBezTo>
                  <a:lnTo>
                    <a:pt x="80" y="1303"/>
                  </a:lnTo>
                  <a:lnTo>
                    <a:pt x="581" y="1745"/>
                  </a:lnTo>
                  <a:cubicBezTo>
                    <a:pt x="612" y="1773"/>
                    <a:pt x="651" y="1788"/>
                    <a:pt x="693" y="1788"/>
                  </a:cubicBezTo>
                  <a:lnTo>
                    <a:pt x="1086" y="1788"/>
                  </a:lnTo>
                  <a:cubicBezTo>
                    <a:pt x="1127" y="1788"/>
                    <a:pt x="1167" y="1773"/>
                    <a:pt x="1198" y="1745"/>
                  </a:cubicBezTo>
                  <a:lnTo>
                    <a:pt x="1695" y="1303"/>
                  </a:lnTo>
                  <a:lnTo>
                    <a:pt x="1695" y="1139"/>
                  </a:lnTo>
                  <a:cubicBezTo>
                    <a:pt x="1695" y="1071"/>
                    <a:pt x="1775" y="1069"/>
                    <a:pt x="1775" y="1005"/>
                  </a:cubicBezTo>
                  <a:cubicBezTo>
                    <a:pt x="1775" y="942"/>
                    <a:pt x="1695" y="966"/>
                    <a:pt x="1695" y="894"/>
                  </a:cubicBezTo>
                  <a:cubicBezTo>
                    <a:pt x="1695" y="822"/>
                    <a:pt x="1775" y="818"/>
                    <a:pt x="1775" y="752"/>
                  </a:cubicBezTo>
                  <a:cubicBezTo>
                    <a:pt x="1775" y="687"/>
                    <a:pt x="1695" y="713"/>
                    <a:pt x="1695" y="641"/>
                  </a:cubicBezTo>
                  <a:cubicBezTo>
                    <a:pt x="1695" y="569"/>
                    <a:pt x="1775" y="575"/>
                    <a:pt x="1775" y="514"/>
                  </a:cubicBezTo>
                  <a:cubicBezTo>
                    <a:pt x="1775" y="453"/>
                    <a:pt x="1695" y="453"/>
                    <a:pt x="1695" y="396"/>
                  </a:cubicBezTo>
                  <a:cubicBezTo>
                    <a:pt x="1695" y="339"/>
                    <a:pt x="1775" y="315"/>
                    <a:pt x="1775" y="272"/>
                  </a:cubicBezTo>
                  <a:lnTo>
                    <a:pt x="1775" y="272"/>
                  </a:lnTo>
                  <a:close/>
                </a:path>
              </a:pathLst>
            </a:custGeom>
            <a:solidFill>
              <a:srgbClr val="7F7F7F">
                <a:alpha val="50196"/>
              </a:srgbClr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588C0A88-9899-5D40-FCC6-ADF7BA4E2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6405" y="1270364"/>
              <a:ext cx="2906220" cy="952329"/>
            </a:xfrm>
            <a:custGeom>
              <a:avLst/>
              <a:gdLst>
                <a:gd name="T0" fmla="*/ 4021 w 4021"/>
                <a:gd name="T1" fmla="*/ 1317 h 1317"/>
                <a:gd name="T2" fmla="*/ 4021 w 4021"/>
                <a:gd name="T3" fmla="*/ 1317 h 1317"/>
                <a:gd name="T4" fmla="*/ 2010 w 4021"/>
                <a:gd name="T5" fmla="*/ 0 h 1317"/>
                <a:gd name="T6" fmla="*/ 0 w 4021"/>
                <a:gd name="T7" fmla="*/ 1317 h 1317"/>
                <a:gd name="T8" fmla="*/ 4021 w 4021"/>
                <a:gd name="T9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1" h="1317">
                  <a:moveTo>
                    <a:pt x="4021" y="1317"/>
                  </a:moveTo>
                  <a:lnTo>
                    <a:pt x="4021" y="1317"/>
                  </a:lnTo>
                  <a:cubicBezTo>
                    <a:pt x="3733" y="492"/>
                    <a:pt x="2960" y="0"/>
                    <a:pt x="2010" y="0"/>
                  </a:cubicBezTo>
                  <a:cubicBezTo>
                    <a:pt x="1060" y="0"/>
                    <a:pt x="287" y="492"/>
                    <a:pt x="0" y="1317"/>
                  </a:cubicBezTo>
                  <a:lnTo>
                    <a:pt x="4021" y="1317"/>
                  </a:lnTo>
                  <a:close/>
                </a:path>
              </a:pathLst>
            </a:custGeom>
            <a:solidFill>
              <a:srgbClr val="C2510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78DBE0FA-2035-BA7F-671E-02A495056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829" y="2293988"/>
              <a:ext cx="3079371" cy="916680"/>
            </a:xfrm>
            <a:custGeom>
              <a:avLst/>
              <a:gdLst>
                <a:gd name="T0" fmla="*/ 0 w 4262"/>
                <a:gd name="T1" fmla="*/ 643 h 1268"/>
                <a:gd name="T2" fmla="*/ 0 w 4262"/>
                <a:gd name="T3" fmla="*/ 643 h 1268"/>
                <a:gd name="T4" fmla="*/ 85 w 4262"/>
                <a:gd name="T5" fmla="*/ 1268 h 1268"/>
                <a:gd name="T6" fmla="*/ 4178 w 4262"/>
                <a:gd name="T7" fmla="*/ 1268 h 1268"/>
                <a:gd name="T8" fmla="*/ 4262 w 4262"/>
                <a:gd name="T9" fmla="*/ 643 h 1268"/>
                <a:gd name="T10" fmla="*/ 4174 w 4262"/>
                <a:gd name="T11" fmla="*/ 0 h 1268"/>
                <a:gd name="T12" fmla="*/ 89 w 4262"/>
                <a:gd name="T13" fmla="*/ 0 h 1268"/>
                <a:gd name="T14" fmla="*/ 0 w 4262"/>
                <a:gd name="T15" fmla="*/ 643 h 1268"/>
                <a:gd name="T16" fmla="*/ 0 w 4262"/>
                <a:gd name="T17" fmla="*/ 64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2" h="1268">
                  <a:moveTo>
                    <a:pt x="0" y="643"/>
                  </a:moveTo>
                  <a:lnTo>
                    <a:pt x="0" y="643"/>
                  </a:lnTo>
                  <a:cubicBezTo>
                    <a:pt x="0" y="876"/>
                    <a:pt x="32" y="1082"/>
                    <a:pt x="85" y="1268"/>
                  </a:cubicBezTo>
                  <a:lnTo>
                    <a:pt x="4178" y="1268"/>
                  </a:lnTo>
                  <a:cubicBezTo>
                    <a:pt x="4230" y="1082"/>
                    <a:pt x="4262" y="876"/>
                    <a:pt x="4262" y="643"/>
                  </a:cubicBezTo>
                  <a:cubicBezTo>
                    <a:pt x="4262" y="412"/>
                    <a:pt x="4231" y="198"/>
                    <a:pt x="4174" y="0"/>
                  </a:cubicBezTo>
                  <a:lnTo>
                    <a:pt x="89" y="0"/>
                  </a:lnTo>
                  <a:cubicBezTo>
                    <a:pt x="31" y="198"/>
                    <a:pt x="0" y="412"/>
                    <a:pt x="0" y="643"/>
                  </a:cubicBezTo>
                  <a:lnTo>
                    <a:pt x="0" y="643"/>
                  </a:lnTo>
                  <a:close/>
                </a:path>
              </a:pathLst>
            </a:custGeom>
            <a:solidFill>
              <a:srgbClr val="C2510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74206A56-75D7-1C29-E14B-551A1D867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5487" y="4271644"/>
              <a:ext cx="1906359" cy="952329"/>
            </a:xfrm>
            <a:custGeom>
              <a:avLst/>
              <a:gdLst>
                <a:gd name="T0" fmla="*/ 0 w 2640"/>
                <a:gd name="T1" fmla="*/ 0 h 1317"/>
                <a:gd name="T2" fmla="*/ 0 w 2640"/>
                <a:gd name="T3" fmla="*/ 0 h 1317"/>
                <a:gd name="T4" fmla="*/ 127 w 2640"/>
                <a:gd name="T5" fmla="*/ 630 h 1317"/>
                <a:gd name="T6" fmla="*/ 610 w 2640"/>
                <a:gd name="T7" fmla="*/ 1317 h 1317"/>
                <a:gd name="T8" fmla="*/ 2030 w 2640"/>
                <a:gd name="T9" fmla="*/ 1317 h 1317"/>
                <a:gd name="T10" fmla="*/ 2513 w 2640"/>
                <a:gd name="T11" fmla="*/ 630 h 1317"/>
                <a:gd name="T12" fmla="*/ 2640 w 2640"/>
                <a:gd name="T13" fmla="*/ 0 h 1317"/>
                <a:gd name="T14" fmla="*/ 0 w 2640"/>
                <a:gd name="T15" fmla="*/ 0 h 1317"/>
                <a:gd name="T16" fmla="*/ 0 w 2640"/>
                <a:gd name="T17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0" h="1317">
                  <a:moveTo>
                    <a:pt x="0" y="0"/>
                  </a:moveTo>
                  <a:lnTo>
                    <a:pt x="0" y="0"/>
                  </a:lnTo>
                  <a:cubicBezTo>
                    <a:pt x="77" y="190"/>
                    <a:pt x="127" y="394"/>
                    <a:pt x="127" y="630"/>
                  </a:cubicBezTo>
                  <a:cubicBezTo>
                    <a:pt x="127" y="857"/>
                    <a:pt x="340" y="1317"/>
                    <a:pt x="610" y="1317"/>
                  </a:cubicBezTo>
                  <a:lnTo>
                    <a:pt x="2030" y="1317"/>
                  </a:lnTo>
                  <a:cubicBezTo>
                    <a:pt x="2300" y="1317"/>
                    <a:pt x="2513" y="857"/>
                    <a:pt x="2513" y="630"/>
                  </a:cubicBezTo>
                  <a:cubicBezTo>
                    <a:pt x="2513" y="394"/>
                    <a:pt x="2563" y="190"/>
                    <a:pt x="264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510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D6D54AA0-6738-FE9C-BB9B-E0D34CC79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3010" y="3283664"/>
              <a:ext cx="2913009" cy="916680"/>
            </a:xfrm>
            <a:custGeom>
              <a:avLst/>
              <a:gdLst>
                <a:gd name="T0" fmla="*/ 3379 w 4032"/>
                <a:gd name="T1" fmla="*/ 1267 h 1267"/>
                <a:gd name="T2" fmla="*/ 3379 w 4032"/>
                <a:gd name="T3" fmla="*/ 1267 h 1267"/>
                <a:gd name="T4" fmla="*/ 4032 w 4032"/>
                <a:gd name="T5" fmla="*/ 0 h 1267"/>
                <a:gd name="T6" fmla="*/ 0 w 4032"/>
                <a:gd name="T7" fmla="*/ 0 h 1267"/>
                <a:gd name="T8" fmla="*/ 653 w 4032"/>
                <a:gd name="T9" fmla="*/ 1267 h 1267"/>
                <a:gd name="T10" fmla="*/ 3379 w 4032"/>
                <a:gd name="T11" fmla="*/ 1267 h 1267"/>
                <a:gd name="T12" fmla="*/ 3379 w 4032"/>
                <a:gd name="T13" fmla="*/ 1267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2" h="1267">
                  <a:moveTo>
                    <a:pt x="3379" y="1267"/>
                  </a:moveTo>
                  <a:lnTo>
                    <a:pt x="3379" y="1267"/>
                  </a:lnTo>
                  <a:cubicBezTo>
                    <a:pt x="3568" y="854"/>
                    <a:pt x="3869" y="495"/>
                    <a:pt x="4032" y="0"/>
                  </a:cubicBezTo>
                  <a:lnTo>
                    <a:pt x="0" y="0"/>
                  </a:lnTo>
                  <a:cubicBezTo>
                    <a:pt x="163" y="495"/>
                    <a:pt x="464" y="854"/>
                    <a:pt x="653" y="1267"/>
                  </a:cubicBezTo>
                  <a:lnTo>
                    <a:pt x="3379" y="1267"/>
                  </a:lnTo>
                  <a:lnTo>
                    <a:pt x="3379" y="1267"/>
                  </a:lnTo>
                  <a:close/>
                </a:path>
              </a:pathLst>
            </a:custGeom>
            <a:solidFill>
              <a:srgbClr val="C2510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3200"/>
            </a:p>
          </p:txBody>
        </p:sp>
      </p:grp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28D11EAC-ACB8-7B6F-A023-033944BA00BE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150501" y="3796089"/>
            <a:ext cx="4807987" cy="851373"/>
          </a:xfrm>
          <a:prstGeom prst="bentConnector3">
            <a:avLst>
              <a:gd name="adj1" fmla="val 8477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40B7BF7F-4117-E1BC-DCA0-176E406A304A}"/>
              </a:ext>
            </a:extLst>
          </p:cNvPr>
          <p:cNvCxnSpPr>
            <a:cxnSpLocks/>
            <a:stCxn id="23" idx="2"/>
          </p:cNvCxnSpPr>
          <p:nvPr/>
        </p:nvCxnSpPr>
        <p:spPr>
          <a:xfrm rot="10800000">
            <a:off x="3291684" y="3207551"/>
            <a:ext cx="513904" cy="452509"/>
          </a:xfrm>
          <a:prstGeom prst="bentConnector3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961DDC3F-8629-9192-8102-3CAA4F7DD1B4}"/>
              </a:ext>
            </a:extLst>
          </p:cNvPr>
          <p:cNvCxnSpPr>
            <a:cxnSpLocks/>
            <a:endCxn id="27" idx="2"/>
          </p:cNvCxnSpPr>
          <p:nvPr/>
        </p:nvCxnSpPr>
        <p:spPr>
          <a:xfrm rot="16200000" flipH="1">
            <a:off x="2720904" y="4570853"/>
            <a:ext cx="1209427" cy="959942"/>
          </a:xfrm>
          <a:prstGeom prst="bentConnector2">
            <a:avLst/>
          </a:prstGeom>
          <a:ln>
            <a:solidFill>
              <a:srgbClr val="C251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errar llave 60">
            <a:extLst>
              <a:ext uri="{FF2B5EF4-FFF2-40B4-BE49-F238E27FC236}">
                <a16:creationId xmlns:a16="http://schemas.microsoft.com/office/drawing/2014/main" id="{C744FA3D-138A-F2B5-E636-E6998BBEB316}"/>
              </a:ext>
            </a:extLst>
          </p:cNvPr>
          <p:cNvSpPr/>
          <p:nvPr/>
        </p:nvSpPr>
        <p:spPr>
          <a:xfrm>
            <a:off x="7115999" y="2205946"/>
            <a:ext cx="372737" cy="1897247"/>
          </a:xfrm>
          <a:prstGeom prst="rightBrace">
            <a:avLst>
              <a:gd name="adj1" fmla="val 53308"/>
              <a:gd name="adj2" fmla="val 50000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Conector: angular 62">
            <a:extLst>
              <a:ext uri="{FF2B5EF4-FFF2-40B4-BE49-F238E27FC236}">
                <a16:creationId xmlns:a16="http://schemas.microsoft.com/office/drawing/2014/main" id="{1A1AD07A-4351-3F5A-208A-76C4C630CE49}"/>
              </a:ext>
            </a:extLst>
          </p:cNvPr>
          <p:cNvCxnSpPr>
            <a:stCxn id="61" idx="1"/>
            <a:endCxn id="25" idx="2"/>
          </p:cNvCxnSpPr>
          <p:nvPr/>
        </p:nvCxnSpPr>
        <p:spPr>
          <a:xfrm rot="10800000" flipH="1" flipV="1">
            <a:off x="7488736" y="3154570"/>
            <a:ext cx="469752" cy="1492892"/>
          </a:xfrm>
          <a:prstGeom prst="bentConnector3">
            <a:avLst>
              <a:gd name="adj1" fmla="val 18527"/>
            </a:avLst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C8C61690-BBA6-13AC-4C02-2B619FCD43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5544956"/>
              </p:ext>
            </p:extLst>
          </p:nvPr>
        </p:nvGraphicFramePr>
        <p:xfrm>
          <a:off x="7911458" y="1778493"/>
          <a:ext cx="3967697" cy="2104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tangle 50">
            <a:extLst>
              <a:ext uri="{FF2B5EF4-FFF2-40B4-BE49-F238E27FC236}">
                <a16:creationId xmlns:a16="http://schemas.microsoft.com/office/drawing/2014/main" id="{94507D4A-6AFC-5DE1-294D-FAEBFD82C6DB}"/>
              </a:ext>
            </a:extLst>
          </p:cNvPr>
          <p:cNvSpPr/>
          <p:nvPr/>
        </p:nvSpPr>
        <p:spPr>
          <a:xfrm>
            <a:off x="4746337" y="2072373"/>
            <a:ext cx="3636558" cy="59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Impacto </a:t>
            </a:r>
            <a:r>
              <a:rPr lang="es-ES" b="1" dirty="0">
                <a:solidFill>
                  <a:schemeClr val="bg1">
                    <a:lumMod val="65000"/>
                  </a:schemeClr>
                </a:solidFill>
              </a:rPr>
              <a:t>según el tipo </a:t>
            </a:r>
          </a:p>
          <a:p>
            <a:pPr>
              <a:lnSpc>
                <a:spcPct val="90000"/>
              </a:lnSpc>
            </a:pPr>
            <a:r>
              <a:rPr lang="es-ES" dirty="0">
                <a:solidFill>
                  <a:schemeClr val="bg1">
                    <a:lumMod val="65000"/>
                  </a:schemeClr>
                </a:solidFill>
              </a:rPr>
              <a:t>(Hombre, Mujer, Niño)</a:t>
            </a:r>
          </a:p>
        </p:txBody>
      </p:sp>
    </p:spTree>
    <p:extLst>
      <p:ext uri="{BB962C8B-B14F-4D97-AF65-F5344CB8AC3E}">
        <p14:creationId xmlns:p14="http://schemas.microsoft.com/office/powerpoint/2010/main" val="20222903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512</Words>
  <Application>Microsoft Office PowerPoint</Application>
  <PresentationFormat>Panorámica</PresentationFormat>
  <Paragraphs>94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El titanic fue un accidente con una tasa de mortalidad alta. </vt:lpstr>
      <vt:lpstr>Más Allá del Iceberg: Los Datos. 4 métricas interesantes</vt:lpstr>
      <vt:lpstr>Más Allá del Iceberg: Los Datos. 4 métricas interesantes</vt:lpstr>
      <vt:lpstr>Más Allá del Iceberg: Los Datos. 4 métricas interesantes</vt:lpstr>
      <vt:lpstr>Más Allá del Iceberg: Los Datos. 4 métricas interesantes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Simarro | Intelaqua</dc:creator>
  <cp:lastModifiedBy>Mario Simarro | Intelaqua</cp:lastModifiedBy>
  <cp:revision>1</cp:revision>
  <dcterms:created xsi:type="dcterms:W3CDTF">2025-06-04T03:29:29Z</dcterms:created>
  <dcterms:modified xsi:type="dcterms:W3CDTF">2025-06-04T21:45:23Z</dcterms:modified>
</cp:coreProperties>
</file>