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DC74A3-B81D-4A90-BC62-A95A7D975645}" v="74" dt="2025-06-27T14:40:45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Simarro | Intelaqua" userId="d5bc2c20-4b21-40a3-b114-b2f69e925ea9" providerId="ADAL" clId="{9EDC74A3-B81D-4A90-BC62-A95A7D975645}"/>
    <pc:docChg chg="undo custSel addSld delSld modSld modMainMaster">
      <pc:chgData name="Mario Simarro | Intelaqua" userId="d5bc2c20-4b21-40a3-b114-b2f69e925ea9" providerId="ADAL" clId="{9EDC74A3-B81D-4A90-BC62-A95A7D975645}" dt="2025-06-27T14:51:35.590" v="1484" actId="1076"/>
      <pc:docMkLst>
        <pc:docMk/>
      </pc:docMkLst>
      <pc:sldChg chg="addSp delSp modSp mod">
        <pc:chgData name="Mario Simarro | Intelaqua" userId="d5bc2c20-4b21-40a3-b114-b2f69e925ea9" providerId="ADAL" clId="{9EDC74A3-B81D-4A90-BC62-A95A7D975645}" dt="2025-06-27T09:55:58.614" v="170" actId="478"/>
        <pc:sldMkLst>
          <pc:docMk/>
          <pc:sldMk cId="755379901" sldId="256"/>
        </pc:sldMkLst>
        <pc:spChg chg="mod">
          <ac:chgData name="Mario Simarro | Intelaqua" userId="d5bc2c20-4b21-40a3-b114-b2f69e925ea9" providerId="ADAL" clId="{9EDC74A3-B81D-4A90-BC62-A95A7D975645}" dt="2025-06-27T09:54:57.569" v="160" actId="1076"/>
          <ac:spMkLst>
            <pc:docMk/>
            <pc:sldMk cId="755379901" sldId="256"/>
            <ac:spMk id="4" creationId="{3074734F-E700-8BBE-66B4-C278D2BDA164}"/>
          </ac:spMkLst>
        </pc:spChg>
        <pc:spChg chg="add del mod">
          <ac:chgData name="Mario Simarro | Intelaqua" userId="d5bc2c20-4b21-40a3-b114-b2f69e925ea9" providerId="ADAL" clId="{9EDC74A3-B81D-4A90-BC62-A95A7D975645}" dt="2025-06-26T16:00:15.551" v="7" actId="478"/>
          <ac:spMkLst>
            <pc:docMk/>
            <pc:sldMk cId="755379901" sldId="256"/>
            <ac:spMk id="5" creationId="{7BE025DE-05C3-0090-EBB2-57C4AC88BFA6}"/>
          </ac:spMkLst>
        </pc:spChg>
        <pc:spChg chg="add del mod">
          <ac:chgData name="Mario Simarro | Intelaqua" userId="d5bc2c20-4b21-40a3-b114-b2f69e925ea9" providerId="ADAL" clId="{9EDC74A3-B81D-4A90-BC62-A95A7D975645}" dt="2025-06-27T09:42:03.204" v="143" actId="478"/>
          <ac:spMkLst>
            <pc:docMk/>
            <pc:sldMk cId="755379901" sldId="256"/>
            <ac:spMk id="5" creationId="{C08D5B8F-E659-733C-97A4-2FC6E5B987ED}"/>
          </ac:spMkLst>
        </pc:spChg>
        <pc:spChg chg="add del">
          <ac:chgData name="Mario Simarro | Intelaqua" userId="d5bc2c20-4b21-40a3-b114-b2f69e925ea9" providerId="ADAL" clId="{9EDC74A3-B81D-4A90-BC62-A95A7D975645}" dt="2025-06-27T09:40:48.551" v="136" actId="478"/>
          <ac:spMkLst>
            <pc:docMk/>
            <pc:sldMk cId="755379901" sldId="256"/>
            <ac:spMk id="6" creationId="{25813051-33DF-5FB3-918B-942D7D828010}"/>
          </ac:spMkLst>
        </pc:spChg>
        <pc:spChg chg="add mod">
          <ac:chgData name="Mario Simarro | Intelaqua" userId="d5bc2c20-4b21-40a3-b114-b2f69e925ea9" providerId="ADAL" clId="{9EDC74A3-B81D-4A90-BC62-A95A7D975645}" dt="2025-06-27T09:55:04.151" v="161" actId="1076"/>
          <ac:spMkLst>
            <pc:docMk/>
            <pc:sldMk cId="755379901" sldId="256"/>
            <ac:spMk id="9" creationId="{FC2ED6BF-1EF5-04B3-BDE7-B134E08AC073}"/>
          </ac:spMkLst>
        </pc:spChg>
        <pc:spChg chg="add del ord">
          <ac:chgData name="Mario Simarro | Intelaqua" userId="d5bc2c20-4b21-40a3-b114-b2f69e925ea9" providerId="ADAL" clId="{9EDC74A3-B81D-4A90-BC62-A95A7D975645}" dt="2025-06-27T09:42:06.068" v="144" actId="478"/>
          <ac:spMkLst>
            <pc:docMk/>
            <pc:sldMk cId="755379901" sldId="256"/>
            <ac:spMk id="10" creationId="{D006D064-794E-5540-23A6-D530A3FD9CCA}"/>
          </ac:spMkLst>
        </pc:spChg>
        <pc:spChg chg="add mod">
          <ac:chgData name="Mario Simarro | Intelaqua" userId="d5bc2c20-4b21-40a3-b114-b2f69e925ea9" providerId="ADAL" clId="{9EDC74A3-B81D-4A90-BC62-A95A7D975645}" dt="2025-06-27T09:55:48.443" v="169" actId="2711"/>
          <ac:spMkLst>
            <pc:docMk/>
            <pc:sldMk cId="755379901" sldId="256"/>
            <ac:spMk id="19" creationId="{0A0202F2-3550-2748-033D-7077CAB78E8E}"/>
          </ac:spMkLst>
        </pc:spChg>
        <pc:grpChg chg="add mod">
          <ac:chgData name="Mario Simarro | Intelaqua" userId="d5bc2c20-4b21-40a3-b114-b2f69e925ea9" providerId="ADAL" clId="{9EDC74A3-B81D-4A90-BC62-A95A7D975645}" dt="2025-06-26T16:02:12.301" v="15" actId="1076"/>
          <ac:grpSpMkLst>
            <pc:docMk/>
            <pc:sldMk cId="755379901" sldId="256"/>
            <ac:grpSpMk id="8" creationId="{C5B83CE0-6A5C-91FE-3FA5-F31F0629A4FB}"/>
          </ac:grpSpMkLst>
        </pc:grpChg>
        <pc:picChg chg="add del mod modCrop">
          <ac:chgData name="Mario Simarro | Intelaqua" userId="d5bc2c20-4b21-40a3-b114-b2f69e925ea9" providerId="ADAL" clId="{9EDC74A3-B81D-4A90-BC62-A95A7D975645}" dt="2025-06-27T09:53:43.999" v="145" actId="478"/>
          <ac:picMkLst>
            <pc:docMk/>
            <pc:sldMk cId="755379901" sldId="256"/>
            <ac:picMk id="3" creationId="{704CA402-BDC3-640D-34D2-09CB10D7169F}"/>
          </ac:picMkLst>
        </pc:picChg>
        <pc:picChg chg="add mod">
          <ac:chgData name="Mario Simarro | Intelaqua" userId="d5bc2c20-4b21-40a3-b114-b2f69e925ea9" providerId="ADAL" clId="{9EDC74A3-B81D-4A90-BC62-A95A7D975645}" dt="2025-06-26T16:02:12.301" v="15" actId="1076"/>
          <ac:picMkLst>
            <pc:docMk/>
            <pc:sldMk cId="755379901" sldId="256"/>
            <ac:picMk id="7" creationId="{8ECE320C-7114-51D5-6FCA-92039842D3C5}"/>
          </ac:picMkLst>
        </pc:picChg>
        <pc:picChg chg="add mod ord">
          <ac:chgData name="Mario Simarro | Intelaqua" userId="d5bc2c20-4b21-40a3-b114-b2f69e925ea9" providerId="ADAL" clId="{9EDC74A3-B81D-4A90-BC62-A95A7D975645}" dt="2025-06-27T09:54:53.954" v="159" actId="166"/>
          <ac:picMkLst>
            <pc:docMk/>
            <pc:sldMk cId="755379901" sldId="256"/>
            <ac:picMk id="17" creationId="{0A670599-D405-E913-2139-A302C073DDB4}"/>
          </ac:picMkLst>
        </pc:picChg>
        <pc:picChg chg="add mod">
          <ac:chgData name="Mario Simarro | Intelaqua" userId="d5bc2c20-4b21-40a3-b114-b2f69e925ea9" providerId="ADAL" clId="{9EDC74A3-B81D-4A90-BC62-A95A7D975645}" dt="2025-06-26T16:02:12.301" v="15" actId="1076"/>
          <ac:picMkLst>
            <pc:docMk/>
            <pc:sldMk cId="755379901" sldId="256"/>
            <ac:picMk id="1026" creationId="{D054F82A-A989-F670-44B1-986365775F91}"/>
          </ac:picMkLst>
        </pc:picChg>
        <pc:cxnChg chg="add del mod">
          <ac:chgData name="Mario Simarro | Intelaqua" userId="d5bc2c20-4b21-40a3-b114-b2f69e925ea9" providerId="ADAL" clId="{9EDC74A3-B81D-4A90-BC62-A95A7D975645}" dt="2025-06-27T09:55:58.614" v="170" actId="478"/>
          <ac:cxnSpMkLst>
            <pc:docMk/>
            <pc:sldMk cId="755379901" sldId="256"/>
            <ac:cxnSpMk id="12" creationId="{46A4DF28-790A-BF9C-EBC3-244A40EAB03F}"/>
          </ac:cxnSpMkLst>
        </pc:cxnChg>
        <pc:cxnChg chg="add del mod">
          <ac:chgData name="Mario Simarro | Intelaqua" userId="d5bc2c20-4b21-40a3-b114-b2f69e925ea9" providerId="ADAL" clId="{9EDC74A3-B81D-4A90-BC62-A95A7D975645}" dt="2025-06-27T09:55:58.614" v="170" actId="478"/>
          <ac:cxnSpMkLst>
            <pc:docMk/>
            <pc:sldMk cId="755379901" sldId="256"/>
            <ac:cxnSpMk id="14" creationId="{6D313CD5-6AFF-43A8-293A-9E0D9D04EAE4}"/>
          </ac:cxnSpMkLst>
        </pc:cxnChg>
      </pc:sldChg>
      <pc:sldChg chg="addSp delSp modSp new mod modClrScheme chgLayout">
        <pc:chgData name="Mario Simarro | Intelaqua" userId="d5bc2c20-4b21-40a3-b114-b2f69e925ea9" providerId="ADAL" clId="{9EDC74A3-B81D-4A90-BC62-A95A7D975645}" dt="2025-06-27T14:51:07.127" v="1478" actId="1076"/>
        <pc:sldMkLst>
          <pc:docMk/>
          <pc:sldMk cId="3201690091" sldId="257"/>
        </pc:sldMkLst>
        <pc:spChg chg="add mod ord">
          <ac:chgData name="Mario Simarro | Intelaqua" userId="d5bc2c20-4b21-40a3-b114-b2f69e925ea9" providerId="ADAL" clId="{9EDC74A3-B81D-4A90-BC62-A95A7D975645}" dt="2025-06-27T14:09:21.743" v="1067" actId="27636"/>
          <ac:spMkLst>
            <pc:docMk/>
            <pc:sldMk cId="3201690091" sldId="257"/>
            <ac:spMk id="4" creationId="{72CF49E0-A5A5-BE06-2A73-07E11A7A1D30}"/>
          </ac:spMkLst>
        </pc:spChg>
        <pc:spChg chg="add del mod ord">
          <ac:chgData name="Mario Simarro | Intelaqua" userId="d5bc2c20-4b21-40a3-b114-b2f69e925ea9" providerId="ADAL" clId="{9EDC74A3-B81D-4A90-BC62-A95A7D975645}" dt="2025-06-27T10:48:47.225" v="180" actId="478"/>
          <ac:spMkLst>
            <pc:docMk/>
            <pc:sldMk cId="3201690091" sldId="257"/>
            <ac:spMk id="5" creationId="{CE7A9D96-251F-A983-D55E-1C52D2F54148}"/>
          </ac:spMkLst>
        </pc:spChg>
        <pc:spChg chg="add mod ord">
          <ac:chgData name="Mario Simarro | Intelaqua" userId="d5bc2c20-4b21-40a3-b114-b2f69e925ea9" providerId="ADAL" clId="{9EDC74A3-B81D-4A90-BC62-A95A7D975645}" dt="2025-06-27T14:48:39.280" v="1474" actId="20577"/>
          <ac:spMkLst>
            <pc:docMk/>
            <pc:sldMk cId="3201690091" sldId="257"/>
            <ac:spMk id="6" creationId="{C3D6D054-8AEA-CD3A-3245-09A6D3B137DE}"/>
          </ac:spMkLst>
        </pc:spChg>
        <pc:picChg chg="add del mod">
          <ac:chgData name="Mario Simarro | Intelaqua" userId="d5bc2c20-4b21-40a3-b114-b2f69e925ea9" providerId="ADAL" clId="{9EDC74A3-B81D-4A90-BC62-A95A7D975645}" dt="2025-06-27T14:50:58.933" v="1475" actId="478"/>
          <ac:picMkLst>
            <pc:docMk/>
            <pc:sldMk cId="3201690091" sldId="257"/>
            <ac:picMk id="3" creationId="{0E17258B-98EF-06AA-FB24-8747BE9A3AA1}"/>
          </ac:picMkLst>
        </pc:picChg>
        <pc:picChg chg="add mod">
          <ac:chgData name="Mario Simarro | Intelaqua" userId="d5bc2c20-4b21-40a3-b114-b2f69e925ea9" providerId="ADAL" clId="{9EDC74A3-B81D-4A90-BC62-A95A7D975645}" dt="2025-06-27T14:51:07.127" v="1478" actId="1076"/>
          <ac:picMkLst>
            <pc:docMk/>
            <pc:sldMk cId="3201690091" sldId="257"/>
            <ac:picMk id="5" creationId="{20386629-46A8-8822-49AE-DE450BB6C83A}"/>
          </ac:picMkLst>
        </pc:picChg>
      </pc:sldChg>
      <pc:sldChg chg="addSp delSp modSp add del mod">
        <pc:chgData name="Mario Simarro | Intelaqua" userId="d5bc2c20-4b21-40a3-b114-b2f69e925ea9" providerId="ADAL" clId="{9EDC74A3-B81D-4A90-BC62-A95A7D975645}" dt="2025-06-27T14:25:44.080" v="1312" actId="47"/>
        <pc:sldMkLst>
          <pc:docMk/>
          <pc:sldMk cId="3797857619" sldId="258"/>
        </pc:sldMkLst>
        <pc:spChg chg="mod">
          <ac:chgData name="Mario Simarro | Intelaqua" userId="d5bc2c20-4b21-40a3-b114-b2f69e925ea9" providerId="ADAL" clId="{9EDC74A3-B81D-4A90-BC62-A95A7D975645}" dt="2025-06-27T14:03:07.500" v="880" actId="6549"/>
          <ac:spMkLst>
            <pc:docMk/>
            <pc:sldMk cId="3797857619" sldId="258"/>
            <ac:spMk id="4" creationId="{C45432CC-6E39-B469-C434-630345D15BE8}"/>
          </ac:spMkLst>
        </pc:spChg>
        <pc:spChg chg="mod">
          <ac:chgData name="Mario Simarro | Intelaqua" userId="d5bc2c20-4b21-40a3-b114-b2f69e925ea9" providerId="ADAL" clId="{9EDC74A3-B81D-4A90-BC62-A95A7D975645}" dt="2025-06-27T14:03:59.757" v="903" actId="20577"/>
          <ac:spMkLst>
            <pc:docMk/>
            <pc:sldMk cId="3797857619" sldId="258"/>
            <ac:spMk id="6" creationId="{C08D9C32-D431-3118-9927-B629033123CB}"/>
          </ac:spMkLst>
        </pc:spChg>
        <pc:graphicFrameChg chg="add del mod modGraphic">
          <ac:chgData name="Mario Simarro | Intelaqua" userId="d5bc2c20-4b21-40a3-b114-b2f69e925ea9" providerId="ADAL" clId="{9EDC74A3-B81D-4A90-BC62-A95A7D975645}" dt="2025-06-27T14:07:49.422" v="1045" actId="21"/>
          <ac:graphicFrameMkLst>
            <pc:docMk/>
            <pc:sldMk cId="3797857619" sldId="258"/>
            <ac:graphicFrameMk id="2" creationId="{B606E6DE-1D3A-E8FA-E00F-C9FE89C9016C}"/>
          </ac:graphicFrameMkLst>
        </pc:graphicFrameChg>
      </pc:sldChg>
      <pc:sldChg chg="addSp delSp modSp add mod">
        <pc:chgData name="Mario Simarro | Intelaqua" userId="d5bc2c20-4b21-40a3-b114-b2f69e925ea9" providerId="ADAL" clId="{9EDC74A3-B81D-4A90-BC62-A95A7D975645}" dt="2025-06-27T14:51:35.590" v="1484" actId="1076"/>
        <pc:sldMkLst>
          <pc:docMk/>
          <pc:sldMk cId="299448039" sldId="259"/>
        </pc:sldMkLst>
        <pc:spChg chg="del mod">
          <ac:chgData name="Mario Simarro | Intelaqua" userId="d5bc2c20-4b21-40a3-b114-b2f69e925ea9" providerId="ADAL" clId="{9EDC74A3-B81D-4A90-BC62-A95A7D975645}" dt="2025-06-27T14:09:10.080" v="1064" actId="478"/>
          <ac:spMkLst>
            <pc:docMk/>
            <pc:sldMk cId="299448039" sldId="259"/>
            <ac:spMk id="4" creationId="{F68674F0-C225-A4F4-4A48-78A90221CA99}"/>
          </ac:spMkLst>
        </pc:spChg>
        <pc:spChg chg="del">
          <ac:chgData name="Mario Simarro | Intelaqua" userId="d5bc2c20-4b21-40a3-b114-b2f69e925ea9" providerId="ADAL" clId="{9EDC74A3-B81D-4A90-BC62-A95A7D975645}" dt="2025-06-27T14:07:57.797" v="1047" actId="478"/>
          <ac:spMkLst>
            <pc:docMk/>
            <pc:sldMk cId="299448039" sldId="259"/>
            <ac:spMk id="6" creationId="{0E22E0C3-01E7-FCEB-056F-5E693AF26A35}"/>
          </ac:spMkLst>
        </pc:spChg>
        <pc:spChg chg="add del mod">
          <ac:chgData name="Mario Simarro | Intelaqua" userId="d5bc2c20-4b21-40a3-b114-b2f69e925ea9" providerId="ADAL" clId="{9EDC74A3-B81D-4A90-BC62-A95A7D975645}" dt="2025-06-27T14:08:40.661" v="1058" actId="478"/>
          <ac:spMkLst>
            <pc:docMk/>
            <pc:sldMk cId="299448039" sldId="259"/>
            <ac:spMk id="7" creationId="{735E9914-C4BB-4D0B-7231-69137B08595D}"/>
          </ac:spMkLst>
        </pc:spChg>
        <pc:spChg chg="add del mod">
          <ac:chgData name="Mario Simarro | Intelaqua" userId="d5bc2c20-4b21-40a3-b114-b2f69e925ea9" providerId="ADAL" clId="{9EDC74A3-B81D-4A90-BC62-A95A7D975645}" dt="2025-06-27T14:09:27.174" v="1068" actId="478"/>
          <ac:spMkLst>
            <pc:docMk/>
            <pc:sldMk cId="299448039" sldId="259"/>
            <ac:spMk id="8" creationId="{B95B2796-3B62-0FDA-9E76-5842851F1E2C}"/>
          </ac:spMkLst>
        </pc:spChg>
        <pc:spChg chg="add del mod">
          <ac:chgData name="Mario Simarro | Intelaqua" userId="d5bc2c20-4b21-40a3-b114-b2f69e925ea9" providerId="ADAL" clId="{9EDC74A3-B81D-4A90-BC62-A95A7D975645}" dt="2025-06-27T14:09:15.708" v="1065" actId="478"/>
          <ac:spMkLst>
            <pc:docMk/>
            <pc:sldMk cId="299448039" sldId="259"/>
            <ac:spMk id="10" creationId="{8F07A567-99C2-CBCF-9D4B-64BC6A357A30}"/>
          </ac:spMkLst>
        </pc:spChg>
        <pc:spChg chg="add mod">
          <ac:chgData name="Mario Simarro | Intelaqua" userId="d5bc2c20-4b21-40a3-b114-b2f69e925ea9" providerId="ADAL" clId="{9EDC74A3-B81D-4A90-BC62-A95A7D975645}" dt="2025-06-27T14:09:32.438" v="1079" actId="20577"/>
          <ac:spMkLst>
            <pc:docMk/>
            <pc:sldMk cId="299448039" sldId="259"/>
            <ac:spMk id="11" creationId="{2282B4A3-C7B2-4E3D-3490-4BC0CD24E69B}"/>
          </ac:spMkLst>
        </pc:spChg>
        <pc:spChg chg="add del">
          <ac:chgData name="Mario Simarro | Intelaqua" userId="d5bc2c20-4b21-40a3-b114-b2f69e925ea9" providerId="ADAL" clId="{9EDC74A3-B81D-4A90-BC62-A95A7D975645}" dt="2025-06-27T14:16:48.661" v="1229" actId="478"/>
          <ac:spMkLst>
            <pc:docMk/>
            <pc:sldMk cId="299448039" sldId="259"/>
            <ac:spMk id="24" creationId="{3C0A24D6-3A0B-0988-769E-A1B5B2861A6A}"/>
          </ac:spMkLst>
        </pc:spChg>
        <pc:spChg chg="add mod">
          <ac:chgData name="Mario Simarro | Intelaqua" userId="d5bc2c20-4b21-40a3-b114-b2f69e925ea9" providerId="ADAL" clId="{9EDC74A3-B81D-4A90-BC62-A95A7D975645}" dt="2025-06-27T14:25:36.048" v="1311" actId="20577"/>
          <ac:spMkLst>
            <pc:docMk/>
            <pc:sldMk cId="299448039" sldId="259"/>
            <ac:spMk id="65" creationId="{6C33CEA7-1D49-BA6D-FEFD-942D6A9EEF76}"/>
          </ac:spMkLst>
        </pc:spChg>
        <pc:spChg chg="add mod">
          <ac:chgData name="Mario Simarro | Intelaqua" userId="d5bc2c20-4b21-40a3-b114-b2f69e925ea9" providerId="ADAL" clId="{9EDC74A3-B81D-4A90-BC62-A95A7D975645}" dt="2025-06-27T14:25:24.063" v="1307" actId="1076"/>
          <ac:spMkLst>
            <pc:docMk/>
            <pc:sldMk cId="299448039" sldId="259"/>
            <ac:spMk id="66" creationId="{583B6767-F5F1-5E3A-2A78-6016EB1AB4D3}"/>
          </ac:spMkLst>
        </pc:spChg>
        <pc:spChg chg="add mod">
          <ac:chgData name="Mario Simarro | Intelaqua" userId="d5bc2c20-4b21-40a3-b114-b2f69e925ea9" providerId="ADAL" clId="{9EDC74A3-B81D-4A90-BC62-A95A7D975645}" dt="2025-06-27T14:25:31.958" v="1310" actId="20577"/>
          <ac:spMkLst>
            <pc:docMk/>
            <pc:sldMk cId="299448039" sldId="259"/>
            <ac:spMk id="67" creationId="{373BD4F7-CD71-CEE8-4429-6D6AA4468B97}"/>
          </ac:spMkLst>
        </pc:spChg>
        <pc:spChg chg="add mod">
          <ac:chgData name="Mario Simarro | Intelaqua" userId="d5bc2c20-4b21-40a3-b114-b2f69e925ea9" providerId="ADAL" clId="{9EDC74A3-B81D-4A90-BC62-A95A7D975645}" dt="2025-06-27T14:41:38.559" v="1461" actId="404"/>
          <ac:spMkLst>
            <pc:docMk/>
            <pc:sldMk cId="299448039" sldId="259"/>
            <ac:spMk id="68" creationId="{5B71DFF4-2E45-39AB-57A9-DEFC29A55894}"/>
          </ac:spMkLst>
        </pc:spChg>
        <pc:graphicFrameChg chg="add mod modGraphic">
          <ac:chgData name="Mario Simarro | Intelaqua" userId="d5bc2c20-4b21-40a3-b114-b2f69e925ea9" providerId="ADAL" clId="{9EDC74A3-B81D-4A90-BC62-A95A7D975645}" dt="2025-06-27T14:22:35.354" v="1283" actId="1076"/>
          <ac:graphicFrameMkLst>
            <pc:docMk/>
            <pc:sldMk cId="299448039" sldId="259"/>
            <ac:graphicFrameMk id="2" creationId="{B606E6DE-1D3A-E8FA-E00F-C9FE89C9016C}"/>
          </ac:graphicFrameMkLst>
        </pc:graphicFrameChg>
        <pc:graphicFrameChg chg="add mod modGraphic">
          <ac:chgData name="Mario Simarro | Intelaqua" userId="d5bc2c20-4b21-40a3-b114-b2f69e925ea9" providerId="ADAL" clId="{9EDC74A3-B81D-4A90-BC62-A95A7D975645}" dt="2025-06-27T14:22:48.620" v="1284" actId="465"/>
          <ac:graphicFrameMkLst>
            <pc:docMk/>
            <pc:sldMk cId="299448039" sldId="259"/>
            <ac:graphicFrameMk id="54" creationId="{7DB10961-36A6-BBB3-A775-3EF08968D416}"/>
          </ac:graphicFrameMkLst>
        </pc:graphicFrameChg>
        <pc:graphicFrameChg chg="add mod modGraphic">
          <ac:chgData name="Mario Simarro | Intelaqua" userId="d5bc2c20-4b21-40a3-b114-b2f69e925ea9" providerId="ADAL" clId="{9EDC74A3-B81D-4A90-BC62-A95A7D975645}" dt="2025-06-27T14:22:58.489" v="1285" actId="553"/>
          <ac:graphicFrameMkLst>
            <pc:docMk/>
            <pc:sldMk cId="299448039" sldId="259"/>
            <ac:graphicFrameMk id="55" creationId="{1C128745-2806-E966-2FDF-12FA1D2A4ABA}"/>
          </ac:graphicFrameMkLst>
        </pc:graphicFrameChg>
        <pc:picChg chg="del mod">
          <ac:chgData name="Mario Simarro | Intelaqua" userId="d5bc2c20-4b21-40a3-b114-b2f69e925ea9" providerId="ADAL" clId="{9EDC74A3-B81D-4A90-BC62-A95A7D975645}" dt="2025-06-27T14:51:22.077" v="1482" actId="478"/>
          <ac:picMkLst>
            <pc:docMk/>
            <pc:sldMk cId="299448039" sldId="259"/>
            <ac:picMk id="3" creationId="{C802F45E-68D9-D0AF-51C7-CBF8B4F65AB6}"/>
          </ac:picMkLst>
        </pc:picChg>
        <pc:picChg chg="add mod ord">
          <ac:chgData name="Mario Simarro | Intelaqua" userId="d5bc2c20-4b21-40a3-b114-b2f69e925ea9" providerId="ADAL" clId="{9EDC74A3-B81D-4A90-BC62-A95A7D975645}" dt="2025-06-27T14:51:35.590" v="1484" actId="1076"/>
          <ac:picMkLst>
            <pc:docMk/>
            <pc:sldMk cId="299448039" sldId="259"/>
            <ac:picMk id="5" creationId="{19AA09DF-0D5E-29A5-90FF-0B29182241B9}"/>
          </ac:picMkLst>
        </pc:picChg>
        <pc:cxnChg chg="add mod ord">
          <ac:chgData name="Mario Simarro | Intelaqua" userId="d5bc2c20-4b21-40a3-b114-b2f69e925ea9" providerId="ADAL" clId="{9EDC74A3-B81D-4A90-BC62-A95A7D975645}" dt="2025-06-27T14:25:05.831" v="1301" actId="208"/>
          <ac:cxnSpMkLst>
            <pc:docMk/>
            <pc:sldMk cId="299448039" sldId="259"/>
            <ac:cxnSpMk id="13" creationId="{54DA0054-6FD0-31AA-BDDC-0001CE512397}"/>
          </ac:cxnSpMkLst>
        </pc:cxnChg>
        <pc:cxnChg chg="add del mod">
          <ac:chgData name="Mario Simarro | Intelaqua" userId="d5bc2c20-4b21-40a3-b114-b2f69e925ea9" providerId="ADAL" clId="{9EDC74A3-B81D-4A90-BC62-A95A7D975645}" dt="2025-06-27T14:19:55.508" v="1258" actId="478"/>
          <ac:cxnSpMkLst>
            <pc:docMk/>
            <pc:sldMk cId="299448039" sldId="259"/>
            <ac:cxnSpMk id="21" creationId="{782C1243-90D5-563D-2E19-6AB564D918D3}"/>
          </ac:cxnSpMkLst>
        </pc:cxnChg>
        <pc:cxnChg chg="add del mod">
          <ac:chgData name="Mario Simarro | Intelaqua" userId="d5bc2c20-4b21-40a3-b114-b2f69e925ea9" providerId="ADAL" clId="{9EDC74A3-B81D-4A90-BC62-A95A7D975645}" dt="2025-06-27T14:19:56.970" v="1259" actId="478"/>
          <ac:cxnSpMkLst>
            <pc:docMk/>
            <pc:sldMk cId="299448039" sldId="259"/>
            <ac:cxnSpMk id="26" creationId="{D52174D5-D2C9-21F3-AE9E-199F94FCBBF8}"/>
          </ac:cxnSpMkLst>
        </pc:cxnChg>
        <pc:cxnChg chg="add mod ord">
          <ac:chgData name="Mario Simarro | Intelaqua" userId="d5bc2c20-4b21-40a3-b114-b2f69e925ea9" providerId="ADAL" clId="{9EDC74A3-B81D-4A90-BC62-A95A7D975645}" dt="2025-06-27T14:25:05.831" v="1301" actId="208"/>
          <ac:cxnSpMkLst>
            <pc:docMk/>
            <pc:sldMk cId="299448039" sldId="259"/>
            <ac:cxnSpMk id="32" creationId="{F75DE0B0-7835-A9E5-3075-E8499096D18A}"/>
          </ac:cxnSpMkLst>
        </pc:cxnChg>
        <pc:cxnChg chg="add mod ord">
          <ac:chgData name="Mario Simarro | Intelaqua" userId="d5bc2c20-4b21-40a3-b114-b2f69e925ea9" providerId="ADAL" clId="{9EDC74A3-B81D-4A90-BC62-A95A7D975645}" dt="2025-06-27T14:25:05.831" v="1301" actId="208"/>
          <ac:cxnSpMkLst>
            <pc:docMk/>
            <pc:sldMk cId="299448039" sldId="259"/>
            <ac:cxnSpMk id="50" creationId="{40348628-2BD9-DF47-AAEC-F68EDACF9AAB}"/>
          </ac:cxnSpMkLst>
        </pc:cxnChg>
      </pc:sldChg>
      <pc:sldMasterChg chg="addSp modSp mod modSldLayout">
        <pc:chgData name="Mario Simarro | Intelaqua" userId="d5bc2c20-4b21-40a3-b114-b2f69e925ea9" providerId="ADAL" clId="{9EDC74A3-B81D-4A90-BC62-A95A7D975645}" dt="2025-06-26T16:05:01.478" v="28"/>
        <pc:sldMasterMkLst>
          <pc:docMk/>
          <pc:sldMasterMk cId="3119810273" sldId="2147483648"/>
        </pc:sldMasterMkLst>
        <pc:spChg chg="mod">
          <ac:chgData name="Mario Simarro | Intelaqua" userId="d5bc2c20-4b21-40a3-b114-b2f69e925ea9" providerId="ADAL" clId="{9EDC74A3-B81D-4A90-BC62-A95A7D975645}" dt="2025-06-26T16:03:32.146" v="17" actId="14100"/>
          <ac:spMkLst>
            <pc:docMk/>
            <pc:sldMasterMk cId="3119810273" sldId="2147483648"/>
            <ac:spMk id="2" creationId="{37B0413A-5B6A-C031-C380-60E81F6155FA}"/>
          </ac:spMkLst>
        </pc:spChg>
        <pc:grpChg chg="add mod">
          <ac:chgData name="Mario Simarro | Intelaqua" userId="d5bc2c20-4b21-40a3-b114-b2f69e925ea9" providerId="ADAL" clId="{9EDC74A3-B81D-4A90-BC62-A95A7D975645}" dt="2025-06-26T16:03:23.969" v="16"/>
          <ac:grpSpMkLst>
            <pc:docMk/>
            <pc:sldMasterMk cId="3119810273" sldId="2147483648"/>
            <ac:grpSpMk id="7" creationId="{F9D1D181-2AF8-C10C-653B-D5A66A1DCCAF}"/>
          </ac:grpSpMkLst>
        </pc:grpChg>
        <pc:picChg chg="mod">
          <ac:chgData name="Mario Simarro | Intelaqua" userId="d5bc2c20-4b21-40a3-b114-b2f69e925ea9" providerId="ADAL" clId="{9EDC74A3-B81D-4A90-BC62-A95A7D975645}" dt="2025-06-26T16:03:23.969" v="16"/>
          <ac:picMkLst>
            <pc:docMk/>
            <pc:sldMasterMk cId="3119810273" sldId="2147483648"/>
            <ac:picMk id="8" creationId="{FA597809-63D9-3A13-EE49-A5D1372E7A70}"/>
          </ac:picMkLst>
        </pc:picChg>
        <pc:picChg chg="mod">
          <ac:chgData name="Mario Simarro | Intelaqua" userId="d5bc2c20-4b21-40a3-b114-b2f69e925ea9" providerId="ADAL" clId="{9EDC74A3-B81D-4A90-BC62-A95A7D975645}" dt="2025-06-26T16:03:23.969" v="16"/>
          <ac:picMkLst>
            <pc:docMk/>
            <pc:sldMasterMk cId="3119810273" sldId="2147483648"/>
            <ac:picMk id="9" creationId="{075950C7-58C7-ED60-EFB1-B2AF46EDFC8A}"/>
          </ac:picMkLst>
        </pc:picChg>
        <pc:sldLayoutChg chg="modSp mod">
          <pc:chgData name="Mario Simarro | Intelaqua" userId="d5bc2c20-4b21-40a3-b114-b2f69e925ea9" providerId="ADAL" clId="{9EDC74A3-B81D-4A90-BC62-A95A7D975645}" dt="2025-06-26T16:04:02.482" v="20" actId="1076"/>
          <pc:sldLayoutMkLst>
            <pc:docMk/>
            <pc:sldMasterMk cId="3119810273" sldId="2147483648"/>
            <pc:sldLayoutMk cId="1541961847" sldId="2147483649"/>
          </pc:sldLayoutMkLst>
          <pc:spChg chg="mod">
            <ac:chgData name="Mario Simarro | Intelaqua" userId="d5bc2c20-4b21-40a3-b114-b2f69e925ea9" providerId="ADAL" clId="{9EDC74A3-B81D-4A90-BC62-A95A7D975645}" dt="2025-06-26T16:04:02.482" v="20" actId="1076"/>
            <ac:spMkLst>
              <pc:docMk/>
              <pc:sldMasterMk cId="3119810273" sldId="2147483648"/>
              <pc:sldLayoutMk cId="1541961847" sldId="2147483649"/>
              <ac:spMk id="2" creationId="{1D10774C-1733-9C7B-AE5D-9D8F38BC3129}"/>
            </ac:spMkLst>
          </pc:spChg>
        </pc:sldLayoutChg>
        <pc:sldLayoutChg chg="modSp mod">
          <pc:chgData name="Mario Simarro | Intelaqua" userId="d5bc2c20-4b21-40a3-b114-b2f69e925ea9" providerId="ADAL" clId="{9EDC74A3-B81D-4A90-BC62-A95A7D975645}" dt="2025-06-26T16:04:16.413" v="21" actId="14100"/>
          <pc:sldLayoutMkLst>
            <pc:docMk/>
            <pc:sldMasterMk cId="3119810273" sldId="2147483648"/>
            <pc:sldLayoutMk cId="3884091264" sldId="2147483653"/>
          </pc:sldLayoutMkLst>
          <pc:spChg chg="mod">
            <ac:chgData name="Mario Simarro | Intelaqua" userId="d5bc2c20-4b21-40a3-b114-b2f69e925ea9" providerId="ADAL" clId="{9EDC74A3-B81D-4A90-BC62-A95A7D975645}" dt="2025-06-26T16:04:16.413" v="21" actId="14100"/>
            <ac:spMkLst>
              <pc:docMk/>
              <pc:sldMasterMk cId="3119810273" sldId="2147483648"/>
              <pc:sldLayoutMk cId="3884091264" sldId="2147483653"/>
              <ac:spMk id="2" creationId="{55EF064C-E96E-A9A0-4143-2C74CE836EC6}"/>
            </ac:spMkLst>
          </pc:spChg>
        </pc:sldLayoutChg>
        <pc:sldLayoutChg chg="modSp mod">
          <pc:chgData name="Mario Simarro | Intelaqua" userId="d5bc2c20-4b21-40a3-b114-b2f69e925ea9" providerId="ADAL" clId="{9EDC74A3-B81D-4A90-BC62-A95A7D975645}" dt="2025-06-26T16:04:47.708" v="26" actId="14100"/>
          <pc:sldLayoutMkLst>
            <pc:docMk/>
            <pc:sldMasterMk cId="3119810273" sldId="2147483648"/>
            <pc:sldLayoutMk cId="2413078033" sldId="2147483656"/>
          </pc:sldLayoutMkLst>
          <pc:spChg chg="mod">
            <ac:chgData name="Mario Simarro | Intelaqua" userId="d5bc2c20-4b21-40a3-b114-b2f69e925ea9" providerId="ADAL" clId="{9EDC74A3-B81D-4A90-BC62-A95A7D975645}" dt="2025-06-26T16:04:43.889" v="25" actId="1076"/>
            <ac:spMkLst>
              <pc:docMk/>
              <pc:sldMasterMk cId="3119810273" sldId="2147483648"/>
              <pc:sldLayoutMk cId="2413078033" sldId="2147483656"/>
              <ac:spMk id="2" creationId="{07B5A5C8-810E-F4C1-68E7-4825188014D6}"/>
            </ac:spMkLst>
          </pc:spChg>
          <pc:spChg chg="mod">
            <ac:chgData name="Mario Simarro | Intelaqua" userId="d5bc2c20-4b21-40a3-b114-b2f69e925ea9" providerId="ADAL" clId="{9EDC74A3-B81D-4A90-BC62-A95A7D975645}" dt="2025-06-26T16:04:34.112" v="23" actId="14100"/>
            <ac:spMkLst>
              <pc:docMk/>
              <pc:sldMasterMk cId="3119810273" sldId="2147483648"/>
              <pc:sldLayoutMk cId="2413078033" sldId="2147483656"/>
              <ac:spMk id="3" creationId="{F136B2FE-AE68-3D6B-1716-797DF4445A46}"/>
            </ac:spMkLst>
          </pc:spChg>
          <pc:spChg chg="mod">
            <ac:chgData name="Mario Simarro | Intelaqua" userId="d5bc2c20-4b21-40a3-b114-b2f69e925ea9" providerId="ADAL" clId="{9EDC74A3-B81D-4A90-BC62-A95A7D975645}" dt="2025-06-26T16:04:47.708" v="26" actId="14100"/>
            <ac:spMkLst>
              <pc:docMk/>
              <pc:sldMasterMk cId="3119810273" sldId="2147483648"/>
              <pc:sldLayoutMk cId="2413078033" sldId="2147483656"/>
              <ac:spMk id="4" creationId="{57F6ACA0-ED35-F2AC-2895-C435008F0AD5}"/>
            </ac:spMkLst>
          </pc:spChg>
        </pc:sldLayoutChg>
        <pc:sldLayoutChg chg="addSp delSp modSp mod">
          <pc:chgData name="Mario Simarro | Intelaqua" userId="d5bc2c20-4b21-40a3-b114-b2f69e925ea9" providerId="ADAL" clId="{9EDC74A3-B81D-4A90-BC62-A95A7D975645}" dt="2025-06-26T16:05:01.478" v="28"/>
          <pc:sldLayoutMkLst>
            <pc:docMk/>
            <pc:sldMasterMk cId="3119810273" sldId="2147483648"/>
            <pc:sldLayoutMk cId="2828343588" sldId="2147483657"/>
          </pc:sldLayoutMkLst>
          <pc:spChg chg="del">
            <ac:chgData name="Mario Simarro | Intelaqua" userId="d5bc2c20-4b21-40a3-b114-b2f69e925ea9" providerId="ADAL" clId="{9EDC74A3-B81D-4A90-BC62-A95A7D975645}" dt="2025-06-26T16:05:00.955" v="27" actId="478"/>
            <ac:spMkLst>
              <pc:docMk/>
              <pc:sldMasterMk cId="3119810273" sldId="2147483648"/>
              <pc:sldLayoutMk cId="2828343588" sldId="2147483657"/>
              <ac:spMk id="2" creationId="{2501517E-5303-896D-9D9E-FC3A3ABFF6F4}"/>
            </ac:spMkLst>
          </pc:spChg>
          <pc:spChg chg="del">
            <ac:chgData name="Mario Simarro | Intelaqua" userId="d5bc2c20-4b21-40a3-b114-b2f69e925ea9" providerId="ADAL" clId="{9EDC74A3-B81D-4A90-BC62-A95A7D975645}" dt="2025-06-26T16:05:00.955" v="27" actId="478"/>
            <ac:spMkLst>
              <pc:docMk/>
              <pc:sldMasterMk cId="3119810273" sldId="2147483648"/>
              <pc:sldLayoutMk cId="2828343588" sldId="2147483657"/>
              <ac:spMk id="4" creationId="{DF2BBBC4-1461-9ABB-F0F2-7CE0B8895864}"/>
            </ac:spMkLst>
          </pc:spChg>
          <pc:spChg chg="add mod">
            <ac:chgData name="Mario Simarro | Intelaqua" userId="d5bc2c20-4b21-40a3-b114-b2f69e925ea9" providerId="ADAL" clId="{9EDC74A3-B81D-4A90-BC62-A95A7D975645}" dt="2025-06-26T16:05:01.478" v="28"/>
            <ac:spMkLst>
              <pc:docMk/>
              <pc:sldMasterMk cId="3119810273" sldId="2147483648"/>
              <pc:sldLayoutMk cId="2828343588" sldId="2147483657"/>
              <ac:spMk id="8" creationId="{3C44B352-583F-F2E6-05D0-EE4A3698BF1B}"/>
            </ac:spMkLst>
          </pc:spChg>
          <pc:spChg chg="add mod">
            <ac:chgData name="Mario Simarro | Intelaqua" userId="d5bc2c20-4b21-40a3-b114-b2f69e925ea9" providerId="ADAL" clId="{9EDC74A3-B81D-4A90-BC62-A95A7D975645}" dt="2025-06-26T16:05:01.478" v="28"/>
            <ac:spMkLst>
              <pc:docMk/>
              <pc:sldMasterMk cId="3119810273" sldId="2147483648"/>
              <pc:sldLayoutMk cId="2828343588" sldId="2147483657"/>
              <ac:spMk id="9" creationId="{1783D37E-B4BA-0039-DA4A-EFFCC96F9CA7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3101CAB-43DB-4978-D661-B8C841986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F5FD9C-820F-FAEF-65D9-8A384CD0A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C9DB1-7E81-4384-9026-7729369F852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6F1C61-2983-C6C4-F9AD-B41101BA3E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5BCA02-ECEC-18E2-D68C-4423D6A45F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D4F4F-CF85-42C0-8DBA-6BAEC83962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73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0774C-1733-9C7B-AE5D-9D8F38BC3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3701" y="1041400"/>
            <a:ext cx="74445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40C4EE-8368-7B95-B194-B6A2ECE6F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E87295-8489-1BF5-79C4-E7D808BF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49AF-54DA-499D-89E2-9852D5DFF6AD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EB4520-B462-9ABA-F7A5-7ABB4A03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51148-B411-F9C4-538D-09A27969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34CE-A58F-451E-B891-CE0E067FB5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6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BA241-EEEB-923F-1675-4382B60E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693A46-2A62-A8E6-6A2E-137F83AB3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A4AEFC-A192-26C1-D694-86841E4D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49AF-54DA-499D-89E2-9852D5DFF6AD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25926E-0F98-85D4-AC23-99EC9DC4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C58CF1-25F3-60E8-D37A-02CCDB0D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34CE-A58F-451E-B891-CE0E067FB5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1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26433B-0345-D711-2489-6D7918485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6F3170-33AF-37D2-6251-9BAC0D944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00E493-4116-03BA-540D-F881D884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49AF-54DA-499D-89E2-9852D5DFF6AD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047654-3C31-800B-2A05-F6E9FA26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17010C-71E3-52C1-038D-082EE1FA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34CE-A58F-451E-B891-CE0E067FB5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7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5946B-904E-9F9C-B4A0-968203C7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B79222-A3BC-1E5D-157B-6B948FD6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6DDCD4-7655-6B09-7426-9F390512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49AF-54DA-499D-89E2-9852D5DFF6AD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CD55EF-01ED-6889-4059-B1B9517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1649ED-B39F-087F-4EA3-B414D400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34CE-A58F-451E-B891-CE0E067FB5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0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B1983-D8C9-7478-BFF5-B3CAA3EC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DA838D-F175-A44F-8706-F8A33FCBF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27090C-EF92-D7DA-B946-1597F8AE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49AF-54DA-499D-89E2-9852D5DFF6AD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32BD41-CBA5-A435-11A3-4BB7ABCA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38F7B1-3792-DC4C-165E-FE41BD62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34CE-A58F-451E-B891-CE0E067FB5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EFEE1-2768-1A03-7371-4D58D087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0170F-1130-1EB8-AA3D-90D921109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AFE9C6-97E8-18AF-768D-E3DC5D8CE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205F56-D440-F587-D2F8-FFE028B0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49AF-54DA-499D-89E2-9852D5DFF6AD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212DFE-158B-FDE9-7CAF-771B6C78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2208F5-DDFB-5546-03B9-0BB30B2B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34CE-A58F-451E-B891-CE0E067FB5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6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F064C-E96E-A9A0-4143-2C74CE83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834" y="365125"/>
            <a:ext cx="9319554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FCEB66-F8FF-9785-B14C-14112C3E3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21D43E-8F26-3E27-CD4A-24BF4BB2D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EA5062-6D07-61F4-015B-BEE907112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04772E-9511-21D1-90B5-D348FB26F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60EAC4-4E14-64BE-4202-FB8E2316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49AF-54DA-499D-89E2-9852D5DFF6AD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40CDB5-94C5-2473-C0D7-7340F87E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4F0382-1EEF-064D-384B-89E9AD29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34CE-A58F-451E-B891-CE0E067FB5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9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F7DF2-11C0-C773-EDE7-FA48EF24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705462-09B8-A9D6-5577-11759108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49AF-54DA-499D-89E2-9852D5DFF6AD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538E47-A6B1-E3AA-DB31-E15684D6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8C799B-FC9B-126A-A874-C01446E1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34CE-A58F-451E-B891-CE0E067FB5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4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CEA091-E603-D72F-75A5-2038EA1D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49AF-54DA-499D-89E2-9852D5DFF6AD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16252C-C7F6-7233-3895-0D8519BF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A8FA66-CB18-BCC6-2AE1-33009B4E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34CE-A58F-451E-B891-CE0E067FB5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9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5A5C8-810E-F4C1-68E7-48251880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36B2FE-AE68-3D6B-1716-797DF444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F6ACA0-ED35-F2AC-2895-C435008F0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579962"/>
            <a:ext cx="3932237" cy="22890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50A847-555C-EE9E-B543-1E2CEA55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49AF-54DA-499D-89E2-9852D5DFF6AD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43EDED-2843-918B-5781-24C2CFF3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DC2D08-7E9B-8D42-D932-E50161A8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34CE-A58F-451E-B891-CE0E067FB5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D7E259-6021-D901-234C-110D84A97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F219E3-C79D-2091-7D8B-31509069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49AF-54DA-499D-89E2-9852D5DFF6AD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FC225F-8746-25D3-ADC0-7720AAFB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676C12-6B29-C0FC-6819-27B4F251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34CE-A58F-451E-B891-CE0E067FB57A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C44B352-583F-F2E6-05D0-EE4A3698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288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1783D37E-B4BA-0039-DA4A-EFFCC96F9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579962"/>
            <a:ext cx="3932237" cy="22890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2834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B0413A-5B6A-C031-C380-60E81F61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365125"/>
            <a:ext cx="91500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E33DF8-6905-BB78-54E1-E2492C310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4D55DE-D5CB-93DE-1C81-DC1F7315C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D49AF-54DA-499D-89E2-9852D5DFF6AD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F57E3-7B15-2EEF-35C0-53379C0F8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D3646D-DF54-AD5D-1C06-3D9C0CE9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134CE-A58F-451E-B891-CE0E067FB57A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9D1D181-2AF8-C10C-653B-D5A66A1DCCAF}"/>
              </a:ext>
            </a:extLst>
          </p:cNvPr>
          <p:cNvGrpSpPr/>
          <p:nvPr userDrawn="1"/>
        </p:nvGrpSpPr>
        <p:grpSpPr>
          <a:xfrm>
            <a:off x="33528" y="-265176"/>
            <a:ext cx="2170176" cy="2170176"/>
            <a:chOff x="5638800" y="2971800"/>
            <a:chExt cx="2170176" cy="2170176"/>
          </a:xfrm>
        </p:grpSpPr>
        <p:pic>
          <p:nvPicPr>
            <p:cNvPr id="8" name="Picture 2" descr="The Bridge | Startup Valencia">
              <a:extLst>
                <a:ext uri="{FF2B5EF4-FFF2-40B4-BE49-F238E27FC236}">
                  <a16:creationId xmlns:a16="http://schemas.microsoft.com/office/drawing/2014/main" id="{FA597809-63D9-3A13-EE49-A5D1372E7A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0" t="37712" r="10384" b="38288"/>
            <a:stretch>
              <a:fillRect/>
            </a:stretch>
          </p:blipFill>
          <p:spPr bwMode="auto">
            <a:xfrm rot="2700765">
              <a:off x="6358258" y="4043636"/>
              <a:ext cx="970932" cy="297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Gráfico 8" descr="Etiqueta contorno">
              <a:extLst>
                <a:ext uri="{FF2B5EF4-FFF2-40B4-BE49-F238E27FC236}">
                  <a16:creationId xmlns:a16="http://schemas.microsoft.com/office/drawing/2014/main" id="{075950C7-58C7-ED60-EFB1-B2AF46EDF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2170176" cy="2170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981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074734F-E700-8BBE-66B4-C278D2BDA164}"/>
              </a:ext>
            </a:extLst>
          </p:cNvPr>
          <p:cNvSpPr/>
          <p:nvPr/>
        </p:nvSpPr>
        <p:spPr>
          <a:xfrm>
            <a:off x="4724399" y="2057399"/>
            <a:ext cx="2743200" cy="2743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5B83CE0-6A5C-91FE-3FA5-F31F0629A4FB}"/>
              </a:ext>
            </a:extLst>
          </p:cNvPr>
          <p:cNvGrpSpPr/>
          <p:nvPr/>
        </p:nvGrpSpPr>
        <p:grpSpPr>
          <a:xfrm>
            <a:off x="33528" y="-265176"/>
            <a:ext cx="2170176" cy="2170176"/>
            <a:chOff x="5638800" y="2971800"/>
            <a:chExt cx="2170176" cy="2170176"/>
          </a:xfrm>
        </p:grpSpPr>
        <p:pic>
          <p:nvPicPr>
            <p:cNvPr id="1026" name="Picture 2" descr="The Bridge | Startup Valencia">
              <a:extLst>
                <a:ext uri="{FF2B5EF4-FFF2-40B4-BE49-F238E27FC236}">
                  <a16:creationId xmlns:a16="http://schemas.microsoft.com/office/drawing/2014/main" id="{D054F82A-A989-F670-44B1-986365775F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0" t="37712" r="10384" b="38288"/>
            <a:stretch>
              <a:fillRect/>
            </a:stretch>
          </p:blipFill>
          <p:spPr bwMode="auto">
            <a:xfrm rot="2700765">
              <a:off x="6358258" y="4043636"/>
              <a:ext cx="970932" cy="297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áfico 6" descr="Etiqueta contorno">
              <a:extLst>
                <a:ext uri="{FF2B5EF4-FFF2-40B4-BE49-F238E27FC236}">
                  <a16:creationId xmlns:a16="http://schemas.microsoft.com/office/drawing/2014/main" id="{8ECE320C-7114-51D5-6FCA-92039842D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2170176" cy="2170176"/>
            </a:xfrm>
            <a:prstGeom prst="rect">
              <a:avLst/>
            </a:prstGeom>
          </p:spPr>
        </p:pic>
      </p:grpSp>
      <p:sp>
        <p:nvSpPr>
          <p:cNvPr id="9" name="Elipse 8">
            <a:extLst>
              <a:ext uri="{FF2B5EF4-FFF2-40B4-BE49-F238E27FC236}">
                <a16:creationId xmlns:a16="http://schemas.microsoft.com/office/drawing/2014/main" id="{FC2ED6BF-1EF5-04B3-BDE7-B134E08AC073}"/>
              </a:ext>
            </a:extLst>
          </p:cNvPr>
          <p:cNvSpPr/>
          <p:nvPr/>
        </p:nvSpPr>
        <p:spPr>
          <a:xfrm>
            <a:off x="4632959" y="1965959"/>
            <a:ext cx="2926080" cy="292608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n 16" descr="Dibujo animado de un personaje animado&#10;&#10;El contenido generado por IA puede ser incorrecto.">
            <a:extLst>
              <a:ext uri="{FF2B5EF4-FFF2-40B4-BE49-F238E27FC236}">
                <a16:creationId xmlns:a16="http://schemas.microsoft.com/office/drawing/2014/main" id="{0A670599-D405-E913-2139-A302C073DD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12" y="1928812"/>
            <a:ext cx="3000375" cy="300037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0A0202F2-3550-2748-033D-7077CAB78E8E}"/>
              </a:ext>
            </a:extLst>
          </p:cNvPr>
          <p:cNvSpPr txBox="1"/>
          <p:nvPr/>
        </p:nvSpPr>
        <p:spPr>
          <a:xfrm>
            <a:off x="3048761" y="5201488"/>
            <a:ext cx="6094476" cy="298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s-ES" sz="2000" b="1" dirty="0">
                <a:solidFill>
                  <a:srgbClr val="FF0000"/>
                </a:solidFill>
                <a:effectLst/>
                <a:latin typeface="+mj-lt"/>
              </a:rPr>
              <a:t>Práctica Grupal: Diseño de Base de Datos</a:t>
            </a:r>
            <a:endParaRPr lang="es-ES" sz="2000" b="0" dirty="0">
              <a:solidFill>
                <a:srgbClr val="FF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537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2CF49E0-A5A5-BE06-2A73-07E11A7A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28800"/>
            <a:ext cx="5388574" cy="987552"/>
          </a:xfrm>
        </p:spPr>
        <p:txBody>
          <a:bodyPr anchor="t">
            <a:normAutofit/>
          </a:bodyPr>
          <a:lstStyle/>
          <a:p>
            <a:r>
              <a:rPr lang="es-ES" dirty="0"/>
              <a:t>Diseño BBDD. </a:t>
            </a:r>
            <a:br>
              <a:rPr lang="es-ES" dirty="0"/>
            </a:br>
            <a:r>
              <a:rPr lang="es-ES" dirty="0"/>
              <a:t>Mapa General</a:t>
            </a:r>
            <a:endParaRPr lang="en-U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3D6D054-8AEA-CD3A-3245-09A6D3B13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3797" y="2816352"/>
            <a:ext cx="3467036" cy="3502152"/>
          </a:xfrm>
        </p:spPr>
        <p:txBody>
          <a:bodyPr anchor="ctr">
            <a:normAutofit fontScale="92500" lnSpcReduction="20000"/>
          </a:bodyPr>
          <a:lstStyle/>
          <a:p>
            <a:r>
              <a:rPr lang="es-ES" b="1" dirty="0"/>
              <a:t>4 Tablas fundamentales:</a:t>
            </a:r>
          </a:p>
          <a:p>
            <a:pPr marL="285750" indent="-285750">
              <a:buFontTx/>
              <a:buChar char="-"/>
            </a:pPr>
            <a:r>
              <a:rPr lang="es-ES" dirty="0" err="1">
                <a:solidFill>
                  <a:srgbClr val="FF0000"/>
                </a:solidFill>
              </a:rPr>
              <a:t>Fact_Tabla_Transacciones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(hechos): recoge las transacciones que registramos con las fechas, referencia de producto, proveedor y unidades suministradas.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Dim_Tabla_Producto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dimensiones</a:t>
            </a:r>
            <a:r>
              <a:rPr lang="en-US" dirty="0"/>
              <a:t>): </a:t>
            </a:r>
            <a:r>
              <a:rPr lang="en-US" dirty="0" err="1"/>
              <a:t>incluye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 </a:t>
            </a:r>
            <a:r>
              <a:rPr lang="en-US" dirty="0" err="1"/>
              <a:t>requerida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ejercicio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Dim_Tabla_Proveedor</a:t>
            </a:r>
            <a:r>
              <a:rPr lang="en-US" dirty="0"/>
              <a:t> (</a:t>
            </a:r>
            <a:r>
              <a:rPr lang="en-US" dirty="0" err="1"/>
              <a:t>dimensiones</a:t>
            </a:r>
            <a:r>
              <a:rPr lang="en-US" dirty="0"/>
              <a:t>): </a:t>
            </a:r>
            <a:r>
              <a:rPr lang="en-US" dirty="0" err="1"/>
              <a:t>recoge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 del </a:t>
            </a:r>
            <a:r>
              <a:rPr lang="en-US" dirty="0" err="1"/>
              <a:t>proveedor</a:t>
            </a:r>
            <a:r>
              <a:rPr lang="en-US" dirty="0"/>
              <a:t> </a:t>
            </a:r>
            <a:r>
              <a:rPr lang="en-US" dirty="0" err="1"/>
              <a:t>demandada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ejercicio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Dim_Tabla_Categoría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dimensiones</a:t>
            </a:r>
            <a:r>
              <a:rPr lang="en-US" dirty="0"/>
              <a:t>): </a:t>
            </a:r>
            <a:r>
              <a:rPr lang="en-US" dirty="0" err="1"/>
              <a:t>recoge</a:t>
            </a:r>
            <a:r>
              <a:rPr lang="en-US" dirty="0"/>
              <a:t> las </a:t>
            </a:r>
            <a:r>
              <a:rPr lang="en-US" dirty="0" err="1"/>
              <a:t>distintas</a:t>
            </a:r>
            <a:r>
              <a:rPr lang="en-US" dirty="0"/>
              <a:t> a las que Podemos </a:t>
            </a:r>
            <a:r>
              <a:rPr lang="en-US" dirty="0" err="1"/>
              <a:t>asociar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producto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386629-46A8-8822-49AE-DE450BB6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1219132"/>
            <a:ext cx="6798664" cy="441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9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60EC-AE42-E1BD-6B7C-A5044A169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9AA09DF-0D5E-29A5-90FF-0B2918224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373" y="3081130"/>
            <a:ext cx="4695666" cy="3052600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606E6DE-1D3A-E8FA-E00F-C9FE89C90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624157"/>
              </p:ext>
            </p:extLst>
          </p:nvPr>
        </p:nvGraphicFramePr>
        <p:xfrm>
          <a:off x="3941064" y="828028"/>
          <a:ext cx="6868604" cy="914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12556">
                  <a:extLst>
                    <a:ext uri="{9D8B030D-6E8A-4147-A177-3AD203B41FA5}">
                      <a16:colId xmlns:a16="http://schemas.microsoft.com/office/drawing/2014/main" val="1929594135"/>
                    </a:ext>
                  </a:extLst>
                </a:gridCol>
                <a:gridCol w="1938528">
                  <a:extLst>
                    <a:ext uri="{9D8B030D-6E8A-4147-A177-3AD203B41FA5}">
                      <a16:colId xmlns:a16="http://schemas.microsoft.com/office/drawing/2014/main" val="2041048716"/>
                    </a:ext>
                  </a:extLst>
                </a:gridCol>
                <a:gridCol w="1801368">
                  <a:extLst>
                    <a:ext uri="{9D8B030D-6E8A-4147-A177-3AD203B41FA5}">
                      <a16:colId xmlns:a16="http://schemas.microsoft.com/office/drawing/2014/main" val="2183997721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3529281934"/>
                    </a:ext>
                  </a:extLst>
                </a:gridCol>
              </a:tblGrid>
              <a:tr h="323088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Desde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Hasta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Cardinalidad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Dirección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843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PK_Producto_Id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Dim_Tabla_Producto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FK_Producto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Dim_Tabla_Transacciones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Uno a varios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Único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061064"/>
                  </a:ext>
                </a:extLst>
              </a:tr>
            </a:tbl>
          </a:graphicData>
        </a:graphic>
      </p:graphicFrame>
      <p:sp>
        <p:nvSpPr>
          <p:cNvPr id="11" name="Título 3">
            <a:extLst>
              <a:ext uri="{FF2B5EF4-FFF2-40B4-BE49-F238E27FC236}">
                <a16:creationId xmlns:a16="http://schemas.microsoft.com/office/drawing/2014/main" id="{2282B4A3-C7B2-4E3D-3490-4BC0CD24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28800"/>
            <a:ext cx="5388574" cy="987552"/>
          </a:xfrm>
        </p:spPr>
        <p:txBody>
          <a:bodyPr anchor="t">
            <a:normAutofit/>
          </a:bodyPr>
          <a:lstStyle/>
          <a:p>
            <a:r>
              <a:rPr lang="es-ES" dirty="0"/>
              <a:t>Diseño BBDD. </a:t>
            </a:r>
            <a:br>
              <a:rPr lang="es-ES" dirty="0"/>
            </a:br>
            <a:r>
              <a:rPr lang="es-ES" dirty="0"/>
              <a:t>Relaciones</a:t>
            </a:r>
            <a:endParaRPr lang="en-US" dirty="0"/>
          </a:p>
        </p:txBody>
      </p:sp>
      <p:graphicFrame>
        <p:nvGraphicFramePr>
          <p:cNvPr id="54" name="Tabla 53">
            <a:extLst>
              <a:ext uri="{FF2B5EF4-FFF2-40B4-BE49-F238E27FC236}">
                <a16:creationId xmlns:a16="http://schemas.microsoft.com/office/drawing/2014/main" id="{7DB10961-36A6-BBB3-A775-3EF08968D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97426"/>
              </p:ext>
            </p:extLst>
          </p:nvPr>
        </p:nvGraphicFramePr>
        <p:xfrm>
          <a:off x="4196366" y="1829131"/>
          <a:ext cx="686860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2556">
                  <a:extLst>
                    <a:ext uri="{9D8B030D-6E8A-4147-A177-3AD203B41FA5}">
                      <a16:colId xmlns:a16="http://schemas.microsoft.com/office/drawing/2014/main" val="670696182"/>
                    </a:ext>
                  </a:extLst>
                </a:gridCol>
                <a:gridCol w="1938528">
                  <a:extLst>
                    <a:ext uri="{9D8B030D-6E8A-4147-A177-3AD203B41FA5}">
                      <a16:colId xmlns:a16="http://schemas.microsoft.com/office/drawing/2014/main" val="1413832320"/>
                    </a:ext>
                  </a:extLst>
                </a:gridCol>
                <a:gridCol w="1801368">
                  <a:extLst>
                    <a:ext uri="{9D8B030D-6E8A-4147-A177-3AD203B41FA5}">
                      <a16:colId xmlns:a16="http://schemas.microsoft.com/office/drawing/2014/main" val="2294580986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4227488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PK_Proveedor_Id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Dim_Tabla_Proveedor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FK_Proveedor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Dim_Tabla_Transacciones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Uno a varios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Único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267734"/>
                  </a:ext>
                </a:extLst>
              </a:tr>
            </a:tbl>
          </a:graphicData>
        </a:graphic>
      </p:graphicFrame>
      <p:graphicFrame>
        <p:nvGraphicFramePr>
          <p:cNvPr id="55" name="Tabla 54">
            <a:extLst>
              <a:ext uri="{FF2B5EF4-FFF2-40B4-BE49-F238E27FC236}">
                <a16:creationId xmlns:a16="http://schemas.microsoft.com/office/drawing/2014/main" id="{1C128745-2806-E966-2FDF-12FA1D2A4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99448"/>
              </p:ext>
            </p:extLst>
          </p:nvPr>
        </p:nvGraphicFramePr>
        <p:xfrm>
          <a:off x="4387660" y="2464474"/>
          <a:ext cx="686860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2556">
                  <a:extLst>
                    <a:ext uri="{9D8B030D-6E8A-4147-A177-3AD203B41FA5}">
                      <a16:colId xmlns:a16="http://schemas.microsoft.com/office/drawing/2014/main" val="1202299101"/>
                    </a:ext>
                  </a:extLst>
                </a:gridCol>
                <a:gridCol w="1938528">
                  <a:extLst>
                    <a:ext uri="{9D8B030D-6E8A-4147-A177-3AD203B41FA5}">
                      <a16:colId xmlns:a16="http://schemas.microsoft.com/office/drawing/2014/main" val="3109083298"/>
                    </a:ext>
                  </a:extLst>
                </a:gridCol>
                <a:gridCol w="1801368">
                  <a:extLst>
                    <a:ext uri="{9D8B030D-6E8A-4147-A177-3AD203B41FA5}">
                      <a16:colId xmlns:a16="http://schemas.microsoft.com/office/drawing/2014/main" val="327510421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924563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PK_Cateogría_Id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Dim_Tabla_Categoría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FK_Categoría</a:t>
                      </a:r>
                      <a:endParaRPr kumimoji="0" lang="es-E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Dim_Tabla_</a:t>
                      </a:r>
                      <a:r>
                        <a:rPr kumimoji="0" lang="es-E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Producto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Uno a varios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Único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519803"/>
                  </a:ext>
                </a:extLst>
              </a:tr>
            </a:tbl>
          </a:graphicData>
        </a:graphic>
      </p:graphicFrame>
      <p:cxnSp>
        <p:nvCxnSpPr>
          <p:cNvPr id="32" name="Conector: curvado 31">
            <a:extLst>
              <a:ext uri="{FF2B5EF4-FFF2-40B4-BE49-F238E27FC236}">
                <a16:creationId xmlns:a16="http://schemas.microsoft.com/office/drawing/2014/main" id="{F75DE0B0-7835-A9E5-3075-E8499096D18A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H="1" flipV="1">
            <a:off x="4387659" y="2738794"/>
            <a:ext cx="3846143" cy="1844638"/>
          </a:xfrm>
          <a:prstGeom prst="curvedConnector3">
            <a:avLst>
              <a:gd name="adj1" fmla="val -23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curvado 49">
            <a:extLst>
              <a:ext uri="{FF2B5EF4-FFF2-40B4-BE49-F238E27FC236}">
                <a16:creationId xmlns:a16="http://schemas.microsoft.com/office/drawing/2014/main" id="{40348628-2BD9-DF47-AAEC-F68EDACF9AAB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 flipH="1" flipV="1">
            <a:off x="4196366" y="2103450"/>
            <a:ext cx="2926810" cy="2771825"/>
          </a:xfrm>
          <a:prstGeom prst="curvedConnector3">
            <a:avLst>
              <a:gd name="adj1" fmla="val 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54DA0054-6FD0-31AA-BDDC-0001CE512397}"/>
              </a:ext>
            </a:extLst>
          </p:cNvPr>
          <p:cNvCxnSpPr>
            <a:cxnSpLocks/>
          </p:cNvCxnSpPr>
          <p:nvPr/>
        </p:nvCxnSpPr>
        <p:spPr>
          <a:xfrm>
            <a:off x="3941064" y="1463039"/>
            <a:ext cx="5212080" cy="3931921"/>
          </a:xfrm>
          <a:prstGeom prst="curvedConnector3">
            <a:avLst>
              <a:gd name="adj1" fmla="val 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Estrella: 5 puntas 64">
            <a:extLst>
              <a:ext uri="{FF2B5EF4-FFF2-40B4-BE49-F238E27FC236}">
                <a16:creationId xmlns:a16="http://schemas.microsoft.com/office/drawing/2014/main" id="{6C33CEA7-1D49-BA6D-FEFD-942D6A9EEF76}"/>
              </a:ext>
            </a:extLst>
          </p:cNvPr>
          <p:cNvSpPr/>
          <p:nvPr/>
        </p:nvSpPr>
        <p:spPr>
          <a:xfrm>
            <a:off x="7396620" y="5067894"/>
            <a:ext cx="468095" cy="413768"/>
          </a:xfrm>
          <a:prstGeom prst="star5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3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6" name="Estrella: 5 puntas 65">
            <a:extLst>
              <a:ext uri="{FF2B5EF4-FFF2-40B4-BE49-F238E27FC236}">
                <a16:creationId xmlns:a16="http://schemas.microsoft.com/office/drawing/2014/main" id="{583B6767-F5F1-5E3A-2A78-6016EB1AB4D3}"/>
              </a:ext>
            </a:extLst>
          </p:cNvPr>
          <p:cNvSpPr/>
          <p:nvPr/>
        </p:nvSpPr>
        <p:spPr>
          <a:xfrm>
            <a:off x="7367582" y="4315586"/>
            <a:ext cx="468095" cy="413768"/>
          </a:xfrm>
          <a:prstGeom prst="star5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7" name="Estrella: 5 puntas 66">
            <a:extLst>
              <a:ext uri="{FF2B5EF4-FFF2-40B4-BE49-F238E27FC236}">
                <a16:creationId xmlns:a16="http://schemas.microsoft.com/office/drawing/2014/main" id="{373BD4F7-CD71-CEE8-4429-6D6AA4468B97}"/>
              </a:ext>
            </a:extLst>
          </p:cNvPr>
          <p:cNvSpPr/>
          <p:nvPr/>
        </p:nvSpPr>
        <p:spPr>
          <a:xfrm>
            <a:off x="6529520" y="4607430"/>
            <a:ext cx="468095" cy="413768"/>
          </a:xfrm>
          <a:prstGeom prst="star5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5B71DFF4-2E45-39AB-57A9-DEFC29A55894}"/>
              </a:ext>
            </a:extLst>
          </p:cNvPr>
          <p:cNvSpPr txBox="1"/>
          <p:nvPr/>
        </p:nvSpPr>
        <p:spPr>
          <a:xfrm>
            <a:off x="914399" y="3099816"/>
            <a:ext cx="29735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400" dirty="0"/>
              <a:t>Nos permite que existan varias categorías y cada categoría y que cada pieza sólo pueda pertenecer una categoría.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400" dirty="0"/>
              <a:t>Nos permite que un mismo proveedor nos puede suministrar una pieza con el mismo código en diferentes fechas. 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Nos </a:t>
            </a:r>
            <a:r>
              <a:rPr lang="en-US" sz="1400" dirty="0" err="1"/>
              <a:t>permite</a:t>
            </a:r>
            <a:r>
              <a:rPr lang="en-US" sz="1400" dirty="0"/>
              <a:t> que u</a:t>
            </a:r>
            <a:r>
              <a:rPr lang="es-ES" sz="1400" dirty="0" err="1"/>
              <a:t>na</a:t>
            </a:r>
            <a:r>
              <a:rPr lang="es-ES" sz="1400" dirty="0"/>
              <a:t> misma pieza puede ser suministrada por diferentes proveedores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448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227</Words>
  <Application>Microsoft Office PowerPoint</Application>
  <PresentationFormat>Panorámica</PresentationFormat>
  <Paragraphs>36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Diseño BBDD.  Mapa General</vt:lpstr>
      <vt:lpstr>Diseño BBDD.  Relaciones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Simarro | Intelaqua</dc:creator>
  <cp:lastModifiedBy>Mario Simarro | Intelaqua</cp:lastModifiedBy>
  <cp:revision>1</cp:revision>
  <dcterms:created xsi:type="dcterms:W3CDTF">2025-06-26T15:55:41Z</dcterms:created>
  <dcterms:modified xsi:type="dcterms:W3CDTF">2025-06-27T14:51:37Z</dcterms:modified>
</cp:coreProperties>
</file>