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61" r:id="rId6"/>
    <p:sldId id="334" r:id="rId7"/>
    <p:sldId id="353" r:id="rId8"/>
    <p:sldId id="365" r:id="rId9"/>
    <p:sldId id="367" r:id="rId10"/>
    <p:sldId id="371" r:id="rId11"/>
    <p:sldId id="370" r:id="rId12"/>
    <p:sldId id="373" r:id="rId13"/>
    <p:sldId id="377" r:id="rId14"/>
    <p:sldId id="376" r:id="rId15"/>
    <p:sldId id="374" r:id="rId16"/>
    <p:sldId id="375" r:id="rId17"/>
    <p:sldId id="378" r:id="rId18"/>
    <p:sldId id="379" r:id="rId19"/>
    <p:sldId id="385" r:id="rId20"/>
    <p:sldId id="380" r:id="rId21"/>
    <p:sldId id="383" r:id="rId22"/>
    <p:sldId id="381" r:id="rId23"/>
    <p:sldId id="382" r:id="rId24"/>
    <p:sldId id="3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226" autoAdjust="0"/>
  </p:normalViewPr>
  <p:slideViewPr>
    <p:cSldViewPr snapToGrid="0">
      <p:cViewPr>
        <p:scale>
          <a:sx n="95" d="100"/>
          <a:sy n="95" d="100"/>
        </p:scale>
        <p:origin x="67" y="15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w Simons" userId="c9a2edfe12abe1ef" providerId="LiveId" clId="{85AE21B7-F434-4BFB-AFA3-B0D64513760B}"/>
    <pc:docChg chg="undo custSel addSld delSld modSld sldOrd">
      <pc:chgData name="Mathew Simons" userId="c9a2edfe12abe1ef" providerId="LiveId" clId="{85AE21B7-F434-4BFB-AFA3-B0D64513760B}" dt="2023-11-14T01:00:37.617" v="3384" actId="47"/>
      <pc:docMkLst>
        <pc:docMk/>
      </pc:docMkLst>
      <pc:sldChg chg="del">
        <pc:chgData name="Mathew Simons" userId="c9a2edfe12abe1ef" providerId="LiveId" clId="{85AE21B7-F434-4BFB-AFA3-B0D64513760B}" dt="2023-11-11T21:46:58.182" v="3035" actId="47"/>
        <pc:sldMkLst>
          <pc:docMk/>
          <pc:sldMk cId="2336677316" sldId="343"/>
        </pc:sldMkLst>
      </pc:sldChg>
      <pc:sldChg chg="addSp delSp modSp del mod">
        <pc:chgData name="Mathew Simons" userId="c9a2edfe12abe1ef" providerId="LiveId" clId="{85AE21B7-F434-4BFB-AFA3-B0D64513760B}" dt="2023-11-11T17:21:11.063" v="1659" actId="47"/>
        <pc:sldMkLst>
          <pc:docMk/>
          <pc:sldMk cId="1556310685" sldId="354"/>
        </pc:sldMkLst>
        <pc:picChg chg="add del mod">
          <ac:chgData name="Mathew Simons" userId="c9a2edfe12abe1ef" providerId="LiveId" clId="{85AE21B7-F434-4BFB-AFA3-B0D64513760B}" dt="2023-11-11T14:14:20.258" v="860" actId="21"/>
          <ac:picMkLst>
            <pc:docMk/>
            <pc:sldMk cId="1556310685" sldId="354"/>
            <ac:picMk id="3" creationId="{36715D1C-C862-A7A6-3D2A-E93A5231683A}"/>
          </ac:picMkLst>
        </pc:picChg>
        <pc:picChg chg="add del mod">
          <ac:chgData name="Mathew Simons" userId="c9a2edfe12abe1ef" providerId="LiveId" clId="{85AE21B7-F434-4BFB-AFA3-B0D64513760B}" dt="2023-11-11T14:14:20.258" v="860" actId="21"/>
          <ac:picMkLst>
            <pc:docMk/>
            <pc:sldMk cId="1556310685" sldId="354"/>
            <ac:picMk id="4" creationId="{D148AFF7-50AA-72FA-C1B3-055E6BA3DB79}"/>
          </ac:picMkLst>
        </pc:picChg>
      </pc:sldChg>
      <pc:sldChg chg="del">
        <pc:chgData name="Mathew Simons" userId="c9a2edfe12abe1ef" providerId="LiveId" clId="{85AE21B7-F434-4BFB-AFA3-B0D64513760B}" dt="2023-11-11T21:46:58.182" v="3035" actId="47"/>
        <pc:sldMkLst>
          <pc:docMk/>
          <pc:sldMk cId="4206035864" sldId="355"/>
        </pc:sldMkLst>
      </pc:sldChg>
      <pc:sldChg chg="del">
        <pc:chgData name="Mathew Simons" userId="c9a2edfe12abe1ef" providerId="LiveId" clId="{85AE21B7-F434-4BFB-AFA3-B0D64513760B}" dt="2023-11-11T21:46:58.182" v="3035" actId="47"/>
        <pc:sldMkLst>
          <pc:docMk/>
          <pc:sldMk cId="188845726" sldId="356"/>
        </pc:sldMkLst>
      </pc:sldChg>
      <pc:sldChg chg="del">
        <pc:chgData name="Mathew Simons" userId="c9a2edfe12abe1ef" providerId="LiveId" clId="{85AE21B7-F434-4BFB-AFA3-B0D64513760B}" dt="2023-11-11T21:46:58.182" v="3035" actId="47"/>
        <pc:sldMkLst>
          <pc:docMk/>
          <pc:sldMk cId="2509101887" sldId="357"/>
        </pc:sldMkLst>
      </pc:sldChg>
      <pc:sldChg chg="del">
        <pc:chgData name="Mathew Simons" userId="c9a2edfe12abe1ef" providerId="LiveId" clId="{85AE21B7-F434-4BFB-AFA3-B0D64513760B}" dt="2023-11-11T21:46:58.182" v="3035" actId="47"/>
        <pc:sldMkLst>
          <pc:docMk/>
          <pc:sldMk cId="767675903" sldId="362"/>
        </pc:sldMkLst>
      </pc:sldChg>
      <pc:sldChg chg="del">
        <pc:chgData name="Mathew Simons" userId="c9a2edfe12abe1ef" providerId="LiveId" clId="{85AE21B7-F434-4BFB-AFA3-B0D64513760B}" dt="2023-11-11T21:46:58.182" v="3035" actId="47"/>
        <pc:sldMkLst>
          <pc:docMk/>
          <pc:sldMk cId="495483412" sldId="363"/>
        </pc:sldMkLst>
      </pc:sldChg>
      <pc:sldChg chg="del">
        <pc:chgData name="Mathew Simons" userId="c9a2edfe12abe1ef" providerId="LiveId" clId="{85AE21B7-F434-4BFB-AFA3-B0D64513760B}" dt="2023-11-11T21:46:58.182" v="3035" actId="47"/>
        <pc:sldMkLst>
          <pc:docMk/>
          <pc:sldMk cId="643842168" sldId="364"/>
        </pc:sldMkLst>
      </pc:sldChg>
      <pc:sldChg chg="addSp modSp new mod">
        <pc:chgData name="Mathew Simons" userId="c9a2edfe12abe1ef" providerId="LiveId" clId="{85AE21B7-F434-4BFB-AFA3-B0D64513760B}" dt="2023-11-11T13:40:29.051" v="464" actId="1038"/>
        <pc:sldMkLst>
          <pc:docMk/>
          <pc:sldMk cId="4108361842" sldId="365"/>
        </pc:sldMkLst>
        <pc:spChg chg="mod">
          <ac:chgData name="Mathew Simons" userId="c9a2edfe12abe1ef" providerId="LiveId" clId="{85AE21B7-F434-4BFB-AFA3-B0D64513760B}" dt="2023-11-11T13:27:53.328" v="103" actId="20577"/>
          <ac:spMkLst>
            <pc:docMk/>
            <pc:sldMk cId="4108361842" sldId="365"/>
            <ac:spMk id="2" creationId="{D6CD5C17-3DD8-A952-6398-6C35A5CE7B72}"/>
          </ac:spMkLst>
        </pc:spChg>
        <pc:spChg chg="mod">
          <ac:chgData name="Mathew Simons" userId="c9a2edfe12abe1ef" providerId="LiveId" clId="{85AE21B7-F434-4BFB-AFA3-B0D64513760B}" dt="2023-11-11T13:28:30.305" v="106" actId="20577"/>
          <ac:spMkLst>
            <pc:docMk/>
            <pc:sldMk cId="4108361842" sldId="365"/>
            <ac:spMk id="3" creationId="{B0C89834-1C89-37AC-7070-1EAA3943196E}"/>
          </ac:spMkLst>
        </pc:spChg>
        <pc:spChg chg="add mod">
          <ac:chgData name="Mathew Simons" userId="c9a2edfe12abe1ef" providerId="LiveId" clId="{85AE21B7-F434-4BFB-AFA3-B0D64513760B}" dt="2023-11-11T13:40:29.051" v="464" actId="1038"/>
          <ac:spMkLst>
            <pc:docMk/>
            <pc:sldMk cId="4108361842" sldId="365"/>
            <ac:spMk id="6" creationId="{A41C4730-07E4-8F12-7D80-9035C55D5E4D}"/>
          </ac:spMkLst>
        </pc:spChg>
      </pc:sldChg>
      <pc:sldChg chg="modSp new del mod">
        <pc:chgData name="Mathew Simons" userId="c9a2edfe12abe1ef" providerId="LiveId" clId="{85AE21B7-F434-4BFB-AFA3-B0D64513760B}" dt="2023-11-11T19:03:57.840" v="2163" actId="47"/>
        <pc:sldMkLst>
          <pc:docMk/>
          <pc:sldMk cId="446520156" sldId="366"/>
        </pc:sldMkLst>
        <pc:spChg chg="mod">
          <ac:chgData name="Mathew Simons" userId="c9a2edfe12abe1ef" providerId="LiveId" clId="{85AE21B7-F434-4BFB-AFA3-B0D64513760B}" dt="2023-11-11T13:39:53.284" v="410" actId="20577"/>
          <ac:spMkLst>
            <pc:docMk/>
            <pc:sldMk cId="446520156" sldId="366"/>
            <ac:spMk id="2" creationId="{85CC4DD1-4C7D-9E5A-7DA5-57CBD19C64FF}"/>
          </ac:spMkLst>
        </pc:spChg>
        <pc:spChg chg="mod">
          <ac:chgData name="Mathew Simons" userId="c9a2edfe12abe1ef" providerId="LiveId" clId="{85AE21B7-F434-4BFB-AFA3-B0D64513760B}" dt="2023-11-11T13:29:44.081" v="135" actId="27636"/>
          <ac:spMkLst>
            <pc:docMk/>
            <pc:sldMk cId="446520156" sldId="366"/>
            <ac:spMk id="3" creationId="{E3D1EA1F-5F24-67E6-F66B-F8E02941B734}"/>
          </ac:spMkLst>
        </pc:spChg>
      </pc:sldChg>
      <pc:sldChg chg="add">
        <pc:chgData name="Mathew Simons" userId="c9a2edfe12abe1ef" providerId="LiveId" clId="{85AE21B7-F434-4BFB-AFA3-B0D64513760B}" dt="2023-11-11T13:39:31.603" v="403"/>
        <pc:sldMkLst>
          <pc:docMk/>
          <pc:sldMk cId="3819334901" sldId="367"/>
        </pc:sldMkLst>
      </pc:sldChg>
      <pc:sldChg chg="addSp delSp modSp new del mod modTransition modNotesTx">
        <pc:chgData name="Mathew Simons" userId="c9a2edfe12abe1ef" providerId="LiveId" clId="{85AE21B7-F434-4BFB-AFA3-B0D64513760B}" dt="2023-11-14T01:00:37.617" v="3384" actId="47"/>
        <pc:sldMkLst>
          <pc:docMk/>
          <pc:sldMk cId="34324083" sldId="368"/>
        </pc:sldMkLst>
        <pc:spChg chg="mod">
          <ac:chgData name="Mathew Simons" userId="c9a2edfe12abe1ef" providerId="LiveId" clId="{85AE21B7-F434-4BFB-AFA3-B0D64513760B}" dt="2023-11-11T13:57:05.049" v="529" actId="14100"/>
          <ac:spMkLst>
            <pc:docMk/>
            <pc:sldMk cId="34324083" sldId="368"/>
            <ac:spMk id="2" creationId="{FA578DDC-CD42-6D5A-A74A-EE699CF29ABF}"/>
          </ac:spMkLst>
        </pc:spChg>
        <pc:spChg chg="mod">
          <ac:chgData name="Mathew Simons" userId="c9a2edfe12abe1ef" providerId="LiveId" clId="{85AE21B7-F434-4BFB-AFA3-B0D64513760B}" dt="2023-11-11T13:54:08.376" v="479" actId="20577"/>
          <ac:spMkLst>
            <pc:docMk/>
            <pc:sldMk cId="34324083" sldId="368"/>
            <ac:spMk id="3" creationId="{2CFC905B-8145-6DF3-5F49-BFC73F0D5A31}"/>
          </ac:spMkLst>
        </pc:spChg>
        <pc:spChg chg="add mod">
          <ac:chgData name="Mathew Simons" userId="c9a2edfe12abe1ef" providerId="LiveId" clId="{85AE21B7-F434-4BFB-AFA3-B0D64513760B}" dt="2023-11-11T14:00:36.627" v="766" actId="1076"/>
          <ac:spMkLst>
            <pc:docMk/>
            <pc:sldMk cId="34324083" sldId="368"/>
            <ac:spMk id="18" creationId="{2E82B78C-7936-938B-3C10-7511E593FD96}"/>
          </ac:spMkLst>
        </pc:spChg>
        <pc:spChg chg="add mod">
          <ac:chgData name="Mathew Simons" userId="c9a2edfe12abe1ef" providerId="LiveId" clId="{85AE21B7-F434-4BFB-AFA3-B0D64513760B}" dt="2023-11-11T14:01:01.331" v="785" actId="1076"/>
          <ac:spMkLst>
            <pc:docMk/>
            <pc:sldMk cId="34324083" sldId="368"/>
            <ac:spMk id="19" creationId="{5026AF13-2E88-635A-4CF9-A9F34AB2DD50}"/>
          </ac:spMkLst>
        </pc:spChg>
        <pc:grpChg chg="add mod">
          <ac:chgData name="Mathew Simons" userId="c9a2edfe12abe1ef" providerId="LiveId" clId="{85AE21B7-F434-4BFB-AFA3-B0D64513760B}" dt="2023-11-11T13:57:51.205" v="584" actId="1038"/>
          <ac:grpSpMkLst>
            <pc:docMk/>
            <pc:sldMk cId="34324083" sldId="368"/>
            <ac:grpSpMk id="10" creationId="{AA6BD7D1-7360-DC17-9511-B0ED21E919DA}"/>
          </ac:grpSpMkLst>
        </pc:grpChg>
        <pc:grpChg chg="add mod">
          <ac:chgData name="Mathew Simons" userId="c9a2edfe12abe1ef" providerId="LiveId" clId="{85AE21B7-F434-4BFB-AFA3-B0D64513760B}" dt="2023-11-11T13:59:57.300" v="748" actId="1038"/>
          <ac:grpSpMkLst>
            <pc:docMk/>
            <pc:sldMk cId="34324083" sldId="368"/>
            <ac:grpSpMk id="17" creationId="{8B8CAEE4-9C24-07A7-EC00-DB0518FA7F67}"/>
          </ac:grpSpMkLst>
        </pc:grpChg>
        <pc:picChg chg="add mod">
          <ac:chgData name="Mathew Simons" userId="c9a2edfe12abe1ef" providerId="LiveId" clId="{85AE21B7-F434-4BFB-AFA3-B0D64513760B}" dt="2023-11-11T13:55:32.812" v="505" actId="164"/>
          <ac:picMkLst>
            <pc:docMk/>
            <pc:sldMk cId="34324083" sldId="368"/>
            <ac:picMk id="7" creationId="{DE69421A-6501-8A1B-4732-58A4AC59E91B}"/>
          </ac:picMkLst>
        </pc:picChg>
        <pc:picChg chg="add mod">
          <ac:chgData name="Mathew Simons" userId="c9a2edfe12abe1ef" providerId="LiveId" clId="{85AE21B7-F434-4BFB-AFA3-B0D64513760B}" dt="2023-11-11T13:55:32.812" v="505" actId="164"/>
          <ac:picMkLst>
            <pc:docMk/>
            <pc:sldMk cId="34324083" sldId="368"/>
            <ac:picMk id="9" creationId="{FD63A5DD-A825-58BD-E7BA-26D26F212BDC}"/>
          </ac:picMkLst>
        </pc:picChg>
        <pc:picChg chg="add mod">
          <ac:chgData name="Mathew Simons" userId="c9a2edfe12abe1ef" providerId="LiveId" clId="{85AE21B7-F434-4BFB-AFA3-B0D64513760B}" dt="2023-11-11T13:59:44.933" v="672" actId="164"/>
          <ac:picMkLst>
            <pc:docMk/>
            <pc:sldMk cId="34324083" sldId="368"/>
            <ac:picMk id="12" creationId="{6FA03A47-8E37-E966-E6A3-06225051318D}"/>
          </ac:picMkLst>
        </pc:picChg>
        <pc:picChg chg="add del mod">
          <ac:chgData name="Mathew Simons" userId="c9a2edfe12abe1ef" providerId="LiveId" clId="{85AE21B7-F434-4BFB-AFA3-B0D64513760B}" dt="2023-11-11T13:59:08.293" v="665" actId="478"/>
          <ac:picMkLst>
            <pc:docMk/>
            <pc:sldMk cId="34324083" sldId="368"/>
            <ac:picMk id="14" creationId="{67226036-6304-2AA4-91E7-D45A27A57206}"/>
          </ac:picMkLst>
        </pc:picChg>
        <pc:picChg chg="add mod">
          <ac:chgData name="Mathew Simons" userId="c9a2edfe12abe1ef" providerId="LiveId" clId="{85AE21B7-F434-4BFB-AFA3-B0D64513760B}" dt="2023-11-11T13:59:44.933" v="672" actId="164"/>
          <ac:picMkLst>
            <pc:docMk/>
            <pc:sldMk cId="34324083" sldId="368"/>
            <ac:picMk id="16" creationId="{33DB5C2F-0C5C-8D3C-776A-10F04A3104B3}"/>
          </ac:picMkLst>
        </pc:picChg>
        <pc:picChg chg="add del mod">
          <ac:chgData name="Mathew Simons" userId="c9a2edfe12abe1ef" providerId="LiveId" clId="{85AE21B7-F434-4BFB-AFA3-B0D64513760B}" dt="2023-11-11T14:05:21.223" v="794" actId="478"/>
          <ac:picMkLst>
            <pc:docMk/>
            <pc:sldMk cId="34324083" sldId="368"/>
            <ac:picMk id="21" creationId="{1306DF3A-C0D0-3570-9ABB-B89D730EADB2}"/>
          </ac:picMkLst>
        </pc:picChg>
      </pc:sldChg>
      <pc:sldChg chg="addSp delSp modSp add del mod chgLayout">
        <pc:chgData name="Mathew Simons" userId="c9a2edfe12abe1ef" providerId="LiveId" clId="{85AE21B7-F434-4BFB-AFA3-B0D64513760B}" dt="2023-11-11T14:14:11.950" v="859" actId="2696"/>
        <pc:sldMkLst>
          <pc:docMk/>
          <pc:sldMk cId="3347116407" sldId="369"/>
        </pc:sldMkLst>
        <pc:spChg chg="mod ord">
          <ac:chgData name="Mathew Simons" userId="c9a2edfe12abe1ef" providerId="LiveId" clId="{85AE21B7-F434-4BFB-AFA3-B0D64513760B}" dt="2023-11-11T14:13:26.004" v="855" actId="700"/>
          <ac:spMkLst>
            <pc:docMk/>
            <pc:sldMk cId="3347116407" sldId="369"/>
            <ac:spMk id="2" creationId="{FA578DDC-CD42-6D5A-A74A-EE699CF29ABF}"/>
          </ac:spMkLst>
        </pc:spChg>
        <pc:spChg chg="mod ord">
          <ac:chgData name="Mathew Simons" userId="c9a2edfe12abe1ef" providerId="LiveId" clId="{85AE21B7-F434-4BFB-AFA3-B0D64513760B}" dt="2023-11-11T14:13:26.004" v="855" actId="700"/>
          <ac:spMkLst>
            <pc:docMk/>
            <pc:sldMk cId="3347116407" sldId="369"/>
            <ac:spMk id="3" creationId="{2CFC905B-8145-6DF3-5F49-BFC73F0D5A31}"/>
          </ac:spMkLst>
        </pc:spChg>
        <pc:spChg chg="mod ord">
          <ac:chgData name="Mathew Simons" userId="c9a2edfe12abe1ef" providerId="LiveId" clId="{85AE21B7-F434-4BFB-AFA3-B0D64513760B}" dt="2023-11-11T14:13:26.004" v="855" actId="700"/>
          <ac:spMkLst>
            <pc:docMk/>
            <pc:sldMk cId="3347116407" sldId="369"/>
            <ac:spMk id="4" creationId="{345B17FD-05CB-046B-494F-11CAD1AE4489}"/>
          </ac:spMkLst>
        </pc:spChg>
        <pc:spChg chg="mod ord">
          <ac:chgData name="Mathew Simons" userId="c9a2edfe12abe1ef" providerId="LiveId" clId="{85AE21B7-F434-4BFB-AFA3-B0D64513760B}" dt="2023-11-11T14:13:26.004" v="855" actId="700"/>
          <ac:spMkLst>
            <pc:docMk/>
            <pc:sldMk cId="3347116407" sldId="369"/>
            <ac:spMk id="5" creationId="{B5412D3D-06E5-A277-82C1-FAB08E8CC8D0}"/>
          </ac:spMkLst>
        </pc:spChg>
        <pc:picChg chg="add del mod">
          <ac:chgData name="Mathew Simons" userId="c9a2edfe12abe1ef" providerId="LiveId" clId="{85AE21B7-F434-4BFB-AFA3-B0D64513760B}" dt="2023-11-11T14:09:56.658" v="797" actId="478"/>
          <ac:picMkLst>
            <pc:docMk/>
            <pc:sldMk cId="3347116407" sldId="369"/>
            <ac:picMk id="8" creationId="{EDF1ED30-E51C-6671-121D-02F2839B52BB}"/>
          </ac:picMkLst>
        </pc:picChg>
        <pc:picChg chg="add del mod">
          <ac:chgData name="Mathew Simons" userId="c9a2edfe12abe1ef" providerId="LiveId" clId="{85AE21B7-F434-4BFB-AFA3-B0D64513760B}" dt="2023-11-11T14:13:59.796" v="856" actId="21"/>
          <ac:picMkLst>
            <pc:docMk/>
            <pc:sldMk cId="3347116407" sldId="369"/>
            <ac:picMk id="13" creationId="{034C7886-2F30-B93E-5455-1F61DA8F1903}"/>
          </ac:picMkLst>
        </pc:picChg>
        <pc:picChg chg="add del">
          <ac:chgData name="Mathew Simons" userId="c9a2edfe12abe1ef" providerId="LiveId" clId="{85AE21B7-F434-4BFB-AFA3-B0D64513760B}" dt="2023-11-11T14:11:22.014" v="802" actId="22"/>
          <ac:picMkLst>
            <pc:docMk/>
            <pc:sldMk cId="3347116407" sldId="369"/>
            <ac:picMk id="15" creationId="{DF15EEAB-6049-EBD6-C22A-8C4ADD262D58}"/>
          </ac:picMkLst>
        </pc:picChg>
        <pc:picChg chg="del">
          <ac:chgData name="Mathew Simons" userId="c9a2edfe12abe1ef" providerId="LiveId" clId="{85AE21B7-F434-4BFB-AFA3-B0D64513760B}" dt="2023-11-11T14:13:59.796" v="856" actId="21"/>
          <ac:picMkLst>
            <pc:docMk/>
            <pc:sldMk cId="3347116407" sldId="369"/>
            <ac:picMk id="21" creationId="{1306DF3A-C0D0-3570-9ABB-B89D730EADB2}"/>
          </ac:picMkLst>
        </pc:picChg>
      </pc:sldChg>
      <pc:sldChg chg="modSp add mod setBg">
        <pc:chgData name="Mathew Simons" userId="c9a2edfe12abe1ef" providerId="LiveId" clId="{85AE21B7-F434-4BFB-AFA3-B0D64513760B}" dt="2023-11-11T14:11:57.533" v="854" actId="20577"/>
        <pc:sldMkLst>
          <pc:docMk/>
          <pc:sldMk cId="4082334003" sldId="370"/>
        </pc:sldMkLst>
        <pc:spChg chg="mod">
          <ac:chgData name="Mathew Simons" userId="c9a2edfe12abe1ef" providerId="LiveId" clId="{85AE21B7-F434-4BFB-AFA3-B0D64513760B}" dt="2023-11-11T14:11:57.533" v="854" actId="20577"/>
          <ac:spMkLst>
            <pc:docMk/>
            <pc:sldMk cId="4082334003" sldId="370"/>
            <ac:spMk id="2" creationId="{A8704A28-E62C-2E4A-A2A4-AD85CB6126A2}"/>
          </ac:spMkLst>
        </pc:spChg>
      </pc:sldChg>
      <pc:sldChg chg="addSp delSp modSp add">
        <pc:chgData name="Mathew Simons" userId="c9a2edfe12abe1ef" providerId="LiveId" clId="{85AE21B7-F434-4BFB-AFA3-B0D64513760B}" dt="2023-11-11T14:14:44.429" v="863"/>
        <pc:sldMkLst>
          <pc:docMk/>
          <pc:sldMk cId="1598315850" sldId="371"/>
        </pc:sldMkLst>
        <pc:picChg chg="add mod">
          <ac:chgData name="Mathew Simons" userId="c9a2edfe12abe1ef" providerId="LiveId" clId="{85AE21B7-F434-4BFB-AFA3-B0D64513760B}" dt="2023-11-11T14:14:22.766" v="861"/>
          <ac:picMkLst>
            <pc:docMk/>
            <pc:sldMk cId="1598315850" sldId="371"/>
            <ac:picMk id="6" creationId="{F42D8320-5B6C-C94C-92D9-2A974A2113F0}"/>
          </ac:picMkLst>
        </pc:picChg>
        <pc:picChg chg="add mod">
          <ac:chgData name="Mathew Simons" userId="c9a2edfe12abe1ef" providerId="LiveId" clId="{85AE21B7-F434-4BFB-AFA3-B0D64513760B}" dt="2023-11-11T14:14:22.766" v="861"/>
          <ac:picMkLst>
            <pc:docMk/>
            <pc:sldMk cId="1598315850" sldId="371"/>
            <ac:picMk id="8" creationId="{6A77DA89-383F-639E-FFD0-26A9D6473A3A}"/>
          </ac:picMkLst>
        </pc:picChg>
        <pc:picChg chg="add del mod">
          <ac:chgData name="Mathew Simons" userId="c9a2edfe12abe1ef" providerId="LiveId" clId="{85AE21B7-F434-4BFB-AFA3-B0D64513760B}" dt="2023-11-11T14:14:44.429" v="863"/>
          <ac:picMkLst>
            <pc:docMk/>
            <pc:sldMk cId="1598315850" sldId="371"/>
            <ac:picMk id="11" creationId="{AA600D8E-98CC-4479-F1BE-226CBC3E4FE7}"/>
          </ac:picMkLst>
        </pc:picChg>
        <pc:picChg chg="add del mod">
          <ac:chgData name="Mathew Simons" userId="c9a2edfe12abe1ef" providerId="LiveId" clId="{85AE21B7-F434-4BFB-AFA3-B0D64513760B}" dt="2023-11-11T14:14:44.429" v="863"/>
          <ac:picMkLst>
            <pc:docMk/>
            <pc:sldMk cId="1598315850" sldId="371"/>
            <ac:picMk id="13" creationId="{4B9C227C-FAEB-53D1-3E38-B8345FD5D09E}"/>
          </ac:picMkLst>
        </pc:picChg>
      </pc:sldChg>
      <pc:sldChg chg="addSp modSp add del mod modClrScheme chgLayout">
        <pc:chgData name="Mathew Simons" userId="c9a2edfe12abe1ef" providerId="LiveId" clId="{85AE21B7-F434-4BFB-AFA3-B0D64513760B}" dt="2023-11-11T14:15:22.814" v="866" actId="2696"/>
        <pc:sldMkLst>
          <pc:docMk/>
          <pc:sldMk cId="56878025" sldId="372"/>
        </pc:sldMkLst>
        <pc:spChg chg="mod ord">
          <ac:chgData name="Mathew Simons" userId="c9a2edfe12abe1ef" providerId="LiveId" clId="{85AE21B7-F434-4BFB-AFA3-B0D64513760B}" dt="2023-11-11T14:14:50.988" v="865" actId="700"/>
          <ac:spMkLst>
            <pc:docMk/>
            <pc:sldMk cId="56878025" sldId="372"/>
            <ac:spMk id="2" creationId="{FA578DDC-CD42-6D5A-A74A-EE699CF29ABF}"/>
          </ac:spMkLst>
        </pc:spChg>
        <pc:spChg chg="mod ord">
          <ac:chgData name="Mathew Simons" userId="c9a2edfe12abe1ef" providerId="LiveId" clId="{85AE21B7-F434-4BFB-AFA3-B0D64513760B}" dt="2023-11-11T14:14:50.988" v="865" actId="700"/>
          <ac:spMkLst>
            <pc:docMk/>
            <pc:sldMk cId="56878025" sldId="372"/>
            <ac:spMk id="3" creationId="{2CFC905B-8145-6DF3-5F49-BFC73F0D5A31}"/>
          </ac:spMkLst>
        </pc:spChg>
        <pc:spChg chg="mod ord">
          <ac:chgData name="Mathew Simons" userId="c9a2edfe12abe1ef" providerId="LiveId" clId="{85AE21B7-F434-4BFB-AFA3-B0D64513760B}" dt="2023-11-11T14:14:50.988" v="865" actId="700"/>
          <ac:spMkLst>
            <pc:docMk/>
            <pc:sldMk cId="56878025" sldId="372"/>
            <ac:spMk id="4" creationId="{345B17FD-05CB-046B-494F-11CAD1AE4489}"/>
          </ac:spMkLst>
        </pc:spChg>
        <pc:spChg chg="mod ord">
          <ac:chgData name="Mathew Simons" userId="c9a2edfe12abe1ef" providerId="LiveId" clId="{85AE21B7-F434-4BFB-AFA3-B0D64513760B}" dt="2023-11-11T14:14:50.988" v="865" actId="700"/>
          <ac:spMkLst>
            <pc:docMk/>
            <pc:sldMk cId="56878025" sldId="372"/>
            <ac:spMk id="5" creationId="{B5412D3D-06E5-A277-82C1-FAB08E8CC8D0}"/>
          </ac:spMkLst>
        </pc:spChg>
        <pc:spChg chg="add mod ord">
          <ac:chgData name="Mathew Simons" userId="c9a2edfe12abe1ef" providerId="LiveId" clId="{85AE21B7-F434-4BFB-AFA3-B0D64513760B}" dt="2023-11-11T14:14:50.988" v="865" actId="700"/>
          <ac:spMkLst>
            <pc:docMk/>
            <pc:sldMk cId="56878025" sldId="372"/>
            <ac:spMk id="11" creationId="{1E635582-E87F-0FFB-C87C-839856BA6EF4}"/>
          </ac:spMkLst>
        </pc:spChg>
      </pc:sldChg>
      <pc:sldChg chg="addSp modSp add del mod modClrScheme chgLayout">
        <pc:chgData name="Mathew Simons" userId="c9a2edfe12abe1ef" providerId="LiveId" clId="{85AE21B7-F434-4BFB-AFA3-B0D64513760B}" dt="2023-11-11T14:15:46.011" v="869" actId="2696"/>
        <pc:sldMkLst>
          <pc:docMk/>
          <pc:sldMk cId="1378289379" sldId="372"/>
        </pc:sldMkLst>
        <pc:spChg chg="mod ord">
          <ac:chgData name="Mathew Simons" userId="c9a2edfe12abe1ef" providerId="LiveId" clId="{85AE21B7-F434-4BFB-AFA3-B0D64513760B}" dt="2023-11-11T14:15:38.005" v="868" actId="700"/>
          <ac:spMkLst>
            <pc:docMk/>
            <pc:sldMk cId="1378289379" sldId="372"/>
            <ac:spMk id="2" creationId="{FA578DDC-CD42-6D5A-A74A-EE699CF29ABF}"/>
          </ac:spMkLst>
        </pc:spChg>
        <pc:spChg chg="mod ord">
          <ac:chgData name="Mathew Simons" userId="c9a2edfe12abe1ef" providerId="LiveId" clId="{85AE21B7-F434-4BFB-AFA3-B0D64513760B}" dt="2023-11-11T14:15:38.005" v="868" actId="700"/>
          <ac:spMkLst>
            <pc:docMk/>
            <pc:sldMk cId="1378289379" sldId="372"/>
            <ac:spMk id="3" creationId="{2CFC905B-8145-6DF3-5F49-BFC73F0D5A31}"/>
          </ac:spMkLst>
        </pc:spChg>
        <pc:spChg chg="mod ord">
          <ac:chgData name="Mathew Simons" userId="c9a2edfe12abe1ef" providerId="LiveId" clId="{85AE21B7-F434-4BFB-AFA3-B0D64513760B}" dt="2023-11-11T14:15:38.005" v="868" actId="700"/>
          <ac:spMkLst>
            <pc:docMk/>
            <pc:sldMk cId="1378289379" sldId="372"/>
            <ac:spMk id="4" creationId="{345B17FD-05CB-046B-494F-11CAD1AE4489}"/>
          </ac:spMkLst>
        </pc:spChg>
        <pc:spChg chg="mod ord">
          <ac:chgData name="Mathew Simons" userId="c9a2edfe12abe1ef" providerId="LiveId" clId="{85AE21B7-F434-4BFB-AFA3-B0D64513760B}" dt="2023-11-11T14:15:38.005" v="868" actId="700"/>
          <ac:spMkLst>
            <pc:docMk/>
            <pc:sldMk cId="1378289379" sldId="372"/>
            <ac:spMk id="5" creationId="{B5412D3D-06E5-A277-82C1-FAB08E8CC8D0}"/>
          </ac:spMkLst>
        </pc:spChg>
        <pc:spChg chg="add mod ord">
          <ac:chgData name="Mathew Simons" userId="c9a2edfe12abe1ef" providerId="LiveId" clId="{85AE21B7-F434-4BFB-AFA3-B0D64513760B}" dt="2023-11-11T14:15:38.005" v="868" actId="700"/>
          <ac:spMkLst>
            <pc:docMk/>
            <pc:sldMk cId="1378289379" sldId="372"/>
            <ac:spMk id="11" creationId="{84C5FDD5-B273-3214-1780-1538FEEA295C}"/>
          </ac:spMkLst>
        </pc:spChg>
        <pc:spChg chg="add mod ord">
          <ac:chgData name="Mathew Simons" userId="c9a2edfe12abe1ef" providerId="LiveId" clId="{85AE21B7-F434-4BFB-AFA3-B0D64513760B}" dt="2023-11-11T14:15:38.005" v="868" actId="700"/>
          <ac:spMkLst>
            <pc:docMk/>
            <pc:sldMk cId="1378289379" sldId="372"/>
            <ac:spMk id="13" creationId="{5B503AD4-24C8-07F5-F1D0-E0EAD01B5095}"/>
          </ac:spMkLst>
        </pc:spChg>
        <pc:spChg chg="add mod ord">
          <ac:chgData name="Mathew Simons" userId="c9a2edfe12abe1ef" providerId="LiveId" clId="{85AE21B7-F434-4BFB-AFA3-B0D64513760B}" dt="2023-11-11T14:15:38.005" v="868" actId="700"/>
          <ac:spMkLst>
            <pc:docMk/>
            <pc:sldMk cId="1378289379" sldId="372"/>
            <ac:spMk id="14" creationId="{20639545-1C15-C269-4CFE-D507234CFECD}"/>
          </ac:spMkLst>
        </pc:spChg>
        <pc:spChg chg="add mod ord">
          <ac:chgData name="Mathew Simons" userId="c9a2edfe12abe1ef" providerId="LiveId" clId="{85AE21B7-F434-4BFB-AFA3-B0D64513760B}" dt="2023-11-11T14:15:38.005" v="868" actId="700"/>
          <ac:spMkLst>
            <pc:docMk/>
            <pc:sldMk cId="1378289379" sldId="372"/>
            <ac:spMk id="15" creationId="{80F57E84-D193-4D1D-4BE2-00E5AA993D2C}"/>
          </ac:spMkLst>
        </pc:spChg>
        <pc:spChg chg="add mod ord">
          <ac:chgData name="Mathew Simons" userId="c9a2edfe12abe1ef" providerId="LiveId" clId="{85AE21B7-F434-4BFB-AFA3-B0D64513760B}" dt="2023-11-11T14:15:38.005" v="868" actId="700"/>
          <ac:spMkLst>
            <pc:docMk/>
            <pc:sldMk cId="1378289379" sldId="372"/>
            <ac:spMk id="20" creationId="{BC44365F-B6E9-2B80-8540-15BC0C687138}"/>
          </ac:spMkLst>
        </pc:spChg>
        <pc:spChg chg="add mod ord">
          <ac:chgData name="Mathew Simons" userId="c9a2edfe12abe1ef" providerId="LiveId" clId="{85AE21B7-F434-4BFB-AFA3-B0D64513760B}" dt="2023-11-11T14:15:38.005" v="868" actId="700"/>
          <ac:spMkLst>
            <pc:docMk/>
            <pc:sldMk cId="1378289379" sldId="372"/>
            <ac:spMk id="21" creationId="{C45F1976-ABFE-D3AA-8C7F-52A4C604821A}"/>
          </ac:spMkLst>
        </pc:spChg>
        <pc:spChg chg="add mod ord">
          <ac:chgData name="Mathew Simons" userId="c9a2edfe12abe1ef" providerId="LiveId" clId="{85AE21B7-F434-4BFB-AFA3-B0D64513760B}" dt="2023-11-11T14:15:38.005" v="868" actId="700"/>
          <ac:spMkLst>
            <pc:docMk/>
            <pc:sldMk cId="1378289379" sldId="372"/>
            <ac:spMk id="22" creationId="{425D057A-0E3B-2C7C-254A-64E1C945CFF0}"/>
          </ac:spMkLst>
        </pc:spChg>
        <pc:spChg chg="add mod ord">
          <ac:chgData name="Mathew Simons" userId="c9a2edfe12abe1ef" providerId="LiveId" clId="{85AE21B7-F434-4BFB-AFA3-B0D64513760B}" dt="2023-11-11T14:15:38.005" v="868" actId="700"/>
          <ac:spMkLst>
            <pc:docMk/>
            <pc:sldMk cId="1378289379" sldId="372"/>
            <ac:spMk id="23" creationId="{7617788A-ECD1-3531-D896-EB8115EF8313}"/>
          </ac:spMkLst>
        </pc:spChg>
        <pc:spChg chg="add mod ord">
          <ac:chgData name="Mathew Simons" userId="c9a2edfe12abe1ef" providerId="LiveId" clId="{85AE21B7-F434-4BFB-AFA3-B0D64513760B}" dt="2023-11-11T14:15:38.005" v="868" actId="700"/>
          <ac:spMkLst>
            <pc:docMk/>
            <pc:sldMk cId="1378289379" sldId="372"/>
            <ac:spMk id="24" creationId="{44BCEFF5-DFF1-587B-E3A0-5D49F4A5FE81}"/>
          </ac:spMkLst>
        </pc:spChg>
        <pc:spChg chg="add mod ord">
          <ac:chgData name="Mathew Simons" userId="c9a2edfe12abe1ef" providerId="LiveId" clId="{85AE21B7-F434-4BFB-AFA3-B0D64513760B}" dt="2023-11-11T14:15:38.005" v="868" actId="700"/>
          <ac:spMkLst>
            <pc:docMk/>
            <pc:sldMk cId="1378289379" sldId="372"/>
            <ac:spMk id="25" creationId="{6EFEE073-A880-8EAF-2E90-887147C42488}"/>
          </ac:spMkLst>
        </pc:spChg>
      </pc:sldChg>
      <pc:sldChg chg="add del">
        <pc:chgData name="Mathew Simons" userId="c9a2edfe12abe1ef" providerId="LiveId" clId="{85AE21B7-F434-4BFB-AFA3-B0D64513760B}" dt="2023-11-11T19:04:14.297" v="2164" actId="47"/>
        <pc:sldMkLst>
          <pc:docMk/>
          <pc:sldMk cId="3998569256" sldId="372"/>
        </pc:sldMkLst>
      </pc:sldChg>
      <pc:sldChg chg="modSp new mod">
        <pc:chgData name="Mathew Simons" userId="c9a2edfe12abe1ef" providerId="LiveId" clId="{85AE21B7-F434-4BFB-AFA3-B0D64513760B}" dt="2023-11-13T13:18:46.696" v="3322" actId="20577"/>
        <pc:sldMkLst>
          <pc:docMk/>
          <pc:sldMk cId="407369832" sldId="373"/>
        </pc:sldMkLst>
        <pc:spChg chg="mod">
          <ac:chgData name="Mathew Simons" userId="c9a2edfe12abe1ef" providerId="LiveId" clId="{85AE21B7-F434-4BFB-AFA3-B0D64513760B}" dt="2023-11-13T13:18:46.696" v="3322" actId="20577"/>
          <ac:spMkLst>
            <pc:docMk/>
            <pc:sldMk cId="407369832" sldId="373"/>
            <ac:spMk id="2" creationId="{88015C28-1B07-716D-D8E5-FE38E19E03E0}"/>
          </ac:spMkLst>
        </pc:spChg>
        <pc:spChg chg="mod">
          <ac:chgData name="Mathew Simons" userId="c9a2edfe12abe1ef" providerId="LiveId" clId="{85AE21B7-F434-4BFB-AFA3-B0D64513760B}" dt="2023-11-11T14:17:37.913" v="884" actId="20577"/>
          <ac:spMkLst>
            <pc:docMk/>
            <pc:sldMk cId="407369832" sldId="373"/>
            <ac:spMk id="3" creationId="{7240007A-0010-F7C6-9F32-73DCC662536B}"/>
          </ac:spMkLst>
        </pc:spChg>
      </pc:sldChg>
      <pc:sldChg chg="new del">
        <pc:chgData name="Mathew Simons" userId="c9a2edfe12abe1ef" providerId="LiveId" clId="{85AE21B7-F434-4BFB-AFA3-B0D64513760B}" dt="2023-11-11T14:16:14.338" v="872" actId="2696"/>
        <pc:sldMkLst>
          <pc:docMk/>
          <pc:sldMk cId="445116315" sldId="373"/>
        </pc:sldMkLst>
      </pc:sldChg>
      <pc:sldChg chg="new del">
        <pc:chgData name="Mathew Simons" userId="c9a2edfe12abe1ef" providerId="LiveId" clId="{85AE21B7-F434-4BFB-AFA3-B0D64513760B}" dt="2023-11-11T14:16:29.209" v="874" actId="2696"/>
        <pc:sldMkLst>
          <pc:docMk/>
          <pc:sldMk cId="1973559106" sldId="373"/>
        </pc:sldMkLst>
      </pc:sldChg>
      <pc:sldChg chg="addSp delSp modSp new mod modNotesTx">
        <pc:chgData name="Mathew Simons" userId="c9a2edfe12abe1ef" providerId="LiveId" clId="{85AE21B7-F434-4BFB-AFA3-B0D64513760B}" dt="2023-11-13T13:26:06.660" v="3383" actId="20577"/>
        <pc:sldMkLst>
          <pc:docMk/>
          <pc:sldMk cId="179098609" sldId="374"/>
        </pc:sldMkLst>
        <pc:spChg chg="mod">
          <ac:chgData name="Mathew Simons" userId="c9a2edfe12abe1ef" providerId="LiveId" clId="{85AE21B7-F434-4BFB-AFA3-B0D64513760B}" dt="2023-11-11T19:24:24.740" v="2253" actId="1076"/>
          <ac:spMkLst>
            <pc:docMk/>
            <pc:sldMk cId="179098609" sldId="374"/>
            <ac:spMk id="2" creationId="{5313F019-D045-BFF5-F2AC-00535F215667}"/>
          </ac:spMkLst>
        </pc:spChg>
        <pc:spChg chg="mod">
          <ac:chgData name="Mathew Simons" userId="c9a2edfe12abe1ef" providerId="LiveId" clId="{85AE21B7-F434-4BFB-AFA3-B0D64513760B}" dt="2023-11-11T14:32:59.044" v="1253" actId="20577"/>
          <ac:spMkLst>
            <pc:docMk/>
            <pc:sldMk cId="179098609" sldId="374"/>
            <ac:spMk id="3" creationId="{650E4AAA-1D37-1A1C-4CDA-BA2DFD2C6FD3}"/>
          </ac:spMkLst>
        </pc:spChg>
        <pc:picChg chg="add mod modCrop">
          <ac:chgData name="Mathew Simons" userId="c9a2edfe12abe1ef" providerId="LiveId" clId="{85AE21B7-F434-4BFB-AFA3-B0D64513760B}" dt="2023-11-11T19:24:32.821" v="2284" actId="1036"/>
          <ac:picMkLst>
            <pc:docMk/>
            <pc:sldMk cId="179098609" sldId="374"/>
            <ac:picMk id="7" creationId="{294C0F6D-12C3-F937-5538-5E1651386D57}"/>
          </ac:picMkLst>
        </pc:picChg>
        <pc:picChg chg="add mod">
          <ac:chgData name="Mathew Simons" userId="c9a2edfe12abe1ef" providerId="LiveId" clId="{85AE21B7-F434-4BFB-AFA3-B0D64513760B}" dt="2023-11-11T19:24:38.825" v="2285" actId="1076"/>
          <ac:picMkLst>
            <pc:docMk/>
            <pc:sldMk cId="179098609" sldId="374"/>
            <ac:picMk id="8" creationId="{9C190A87-7063-8C3F-D1C7-4AF51EA4F2D1}"/>
          </ac:picMkLst>
        </pc:picChg>
        <pc:picChg chg="add del mod">
          <ac:chgData name="Mathew Simons" userId="c9a2edfe12abe1ef" providerId="LiveId" clId="{85AE21B7-F434-4BFB-AFA3-B0D64513760B}" dt="2023-11-11T14:36:07.090" v="1331" actId="478"/>
          <ac:picMkLst>
            <pc:docMk/>
            <pc:sldMk cId="179098609" sldId="374"/>
            <ac:picMk id="9" creationId="{ADE2F55B-5E18-9627-1714-327ABC1D9468}"/>
          </ac:picMkLst>
        </pc:picChg>
        <pc:picChg chg="add mod">
          <ac:chgData name="Mathew Simons" userId="c9a2edfe12abe1ef" providerId="LiveId" clId="{85AE21B7-F434-4BFB-AFA3-B0D64513760B}" dt="2023-11-11T19:24:32.821" v="2284" actId="1036"/>
          <ac:picMkLst>
            <pc:docMk/>
            <pc:sldMk cId="179098609" sldId="374"/>
            <ac:picMk id="11" creationId="{EC7EB397-291F-D64E-7EA0-E6107A46AEF2}"/>
          </ac:picMkLst>
        </pc:picChg>
        <pc:picChg chg="add mod">
          <ac:chgData name="Mathew Simons" userId="c9a2edfe12abe1ef" providerId="LiveId" clId="{85AE21B7-F434-4BFB-AFA3-B0D64513760B}" dt="2023-11-11T19:24:32.821" v="2284" actId="1036"/>
          <ac:picMkLst>
            <pc:docMk/>
            <pc:sldMk cId="179098609" sldId="374"/>
            <ac:picMk id="13" creationId="{D68120A2-6578-CC9D-7B38-526D5A6F5BD0}"/>
          </ac:picMkLst>
        </pc:picChg>
      </pc:sldChg>
      <pc:sldChg chg="addSp modSp new mod">
        <pc:chgData name="Mathew Simons" userId="c9a2edfe12abe1ef" providerId="LiveId" clId="{85AE21B7-F434-4BFB-AFA3-B0D64513760B}" dt="2023-11-11T16:52:31.954" v="1567" actId="1036"/>
        <pc:sldMkLst>
          <pc:docMk/>
          <pc:sldMk cId="627198187" sldId="375"/>
        </pc:sldMkLst>
        <pc:spChg chg="mod">
          <ac:chgData name="Mathew Simons" userId="c9a2edfe12abe1ef" providerId="LiveId" clId="{85AE21B7-F434-4BFB-AFA3-B0D64513760B}" dt="2023-11-11T16:46:49.108" v="1509" actId="20577"/>
          <ac:spMkLst>
            <pc:docMk/>
            <pc:sldMk cId="627198187" sldId="375"/>
            <ac:spMk id="3" creationId="{0A7448A1-63F4-3B84-68A7-E2166516EE11}"/>
          </ac:spMkLst>
        </pc:spChg>
        <pc:picChg chg="add mod">
          <ac:chgData name="Mathew Simons" userId="c9a2edfe12abe1ef" providerId="LiveId" clId="{85AE21B7-F434-4BFB-AFA3-B0D64513760B}" dt="2023-11-11T16:52:31.954" v="1567" actId="1036"/>
          <ac:picMkLst>
            <pc:docMk/>
            <pc:sldMk cId="627198187" sldId="375"/>
            <ac:picMk id="7" creationId="{7C1C611F-0364-63C4-3008-F083D13671A5}"/>
          </ac:picMkLst>
        </pc:picChg>
        <pc:picChg chg="add mod">
          <ac:chgData name="Mathew Simons" userId="c9a2edfe12abe1ef" providerId="LiveId" clId="{85AE21B7-F434-4BFB-AFA3-B0D64513760B}" dt="2023-11-11T16:52:31.954" v="1567" actId="1036"/>
          <ac:picMkLst>
            <pc:docMk/>
            <pc:sldMk cId="627198187" sldId="375"/>
            <ac:picMk id="9" creationId="{4EA7F35E-CA93-0BC0-703D-3A2E431E8DB4}"/>
          </ac:picMkLst>
        </pc:picChg>
      </pc:sldChg>
      <pc:sldChg chg="addSp modSp new mod ord modNotesTx">
        <pc:chgData name="Mathew Simons" userId="c9a2edfe12abe1ef" providerId="LiveId" clId="{85AE21B7-F434-4BFB-AFA3-B0D64513760B}" dt="2023-11-13T13:23:45.567" v="3357" actId="20577"/>
        <pc:sldMkLst>
          <pc:docMk/>
          <pc:sldMk cId="1305009826" sldId="376"/>
        </pc:sldMkLst>
        <pc:spChg chg="mod">
          <ac:chgData name="Mathew Simons" userId="c9a2edfe12abe1ef" providerId="LiveId" clId="{85AE21B7-F434-4BFB-AFA3-B0D64513760B}" dt="2023-11-11T17:11:55.067" v="1583" actId="20577"/>
          <ac:spMkLst>
            <pc:docMk/>
            <pc:sldMk cId="1305009826" sldId="376"/>
            <ac:spMk id="3" creationId="{43F56172-172D-BEAD-7944-617C3F01C542}"/>
          </ac:spMkLst>
        </pc:spChg>
        <pc:picChg chg="add mod">
          <ac:chgData name="Mathew Simons" userId="c9a2edfe12abe1ef" providerId="LiveId" clId="{85AE21B7-F434-4BFB-AFA3-B0D64513760B}" dt="2023-11-11T17:12:20.636" v="1591" actId="1076"/>
          <ac:picMkLst>
            <pc:docMk/>
            <pc:sldMk cId="1305009826" sldId="376"/>
            <ac:picMk id="7" creationId="{FD98F69C-FE10-34F3-AD50-C657AA908099}"/>
          </ac:picMkLst>
        </pc:picChg>
      </pc:sldChg>
      <pc:sldChg chg="addSp delSp modSp add mod">
        <pc:chgData name="Mathew Simons" userId="c9a2edfe12abe1ef" providerId="LiveId" clId="{85AE21B7-F434-4BFB-AFA3-B0D64513760B}" dt="2023-11-11T19:11:07.344" v="2241" actId="20577"/>
        <pc:sldMkLst>
          <pc:docMk/>
          <pc:sldMk cId="2286538199" sldId="377"/>
        </pc:sldMkLst>
        <pc:spChg chg="add mod">
          <ac:chgData name="Mathew Simons" userId="c9a2edfe12abe1ef" providerId="LiveId" clId="{85AE21B7-F434-4BFB-AFA3-B0D64513760B}" dt="2023-11-11T19:09:23.628" v="2186" actId="1076"/>
          <ac:spMkLst>
            <pc:docMk/>
            <pc:sldMk cId="2286538199" sldId="377"/>
            <ac:spMk id="2" creationId="{3FF3B5CA-1282-93F1-9003-904510D6C6A0}"/>
          </ac:spMkLst>
        </pc:spChg>
        <pc:spChg chg="del">
          <ac:chgData name="Mathew Simons" userId="c9a2edfe12abe1ef" providerId="LiveId" clId="{85AE21B7-F434-4BFB-AFA3-B0D64513760B}" dt="2023-11-11T17:14:50.830" v="1628" actId="478"/>
          <ac:spMkLst>
            <pc:docMk/>
            <pc:sldMk cId="2286538199" sldId="377"/>
            <ac:spMk id="2" creationId="{FAA9153B-57C2-7AE5-4A22-3B89DF4E0BE1}"/>
          </ac:spMkLst>
        </pc:spChg>
        <pc:spChg chg="add mod">
          <ac:chgData name="Mathew Simons" userId="c9a2edfe12abe1ef" providerId="LiveId" clId="{85AE21B7-F434-4BFB-AFA3-B0D64513760B}" dt="2023-11-11T19:11:07.344" v="2241" actId="20577"/>
          <ac:spMkLst>
            <pc:docMk/>
            <pc:sldMk cId="2286538199" sldId="377"/>
            <ac:spMk id="9" creationId="{1973E6E8-F84C-131C-3300-DC57498A3226}"/>
          </ac:spMkLst>
        </pc:spChg>
        <pc:spChg chg="add mod">
          <ac:chgData name="Mathew Simons" userId="c9a2edfe12abe1ef" providerId="LiveId" clId="{85AE21B7-F434-4BFB-AFA3-B0D64513760B}" dt="2023-11-11T17:15:53.746" v="1635" actId="207"/>
          <ac:spMkLst>
            <pc:docMk/>
            <pc:sldMk cId="2286538199" sldId="377"/>
            <ac:spMk id="13" creationId="{ED0B58C1-DB2F-8635-DFBC-BF8081B88E7D}"/>
          </ac:spMkLst>
        </pc:spChg>
        <pc:picChg chg="del">
          <ac:chgData name="Mathew Simons" userId="c9a2edfe12abe1ef" providerId="LiveId" clId="{85AE21B7-F434-4BFB-AFA3-B0D64513760B}" dt="2023-11-11T17:13:23.380" v="1593" actId="478"/>
          <ac:picMkLst>
            <pc:docMk/>
            <pc:sldMk cId="2286538199" sldId="377"/>
            <ac:picMk id="7" creationId="{FD98F69C-FE10-34F3-AD50-C657AA908099}"/>
          </ac:picMkLst>
        </pc:picChg>
        <pc:picChg chg="add mod">
          <ac:chgData name="Mathew Simons" userId="c9a2edfe12abe1ef" providerId="LiveId" clId="{85AE21B7-F434-4BFB-AFA3-B0D64513760B}" dt="2023-11-11T17:13:49.085" v="1625" actId="1036"/>
          <ac:picMkLst>
            <pc:docMk/>
            <pc:sldMk cId="2286538199" sldId="377"/>
            <ac:picMk id="8" creationId="{ACADDDD6-53A2-B260-1A55-6D8F12E9276F}"/>
          </ac:picMkLst>
        </pc:picChg>
        <pc:picChg chg="add del mod">
          <ac:chgData name="Mathew Simons" userId="c9a2edfe12abe1ef" providerId="LiveId" clId="{85AE21B7-F434-4BFB-AFA3-B0D64513760B}" dt="2023-11-11T17:14:52.151" v="1629" actId="478"/>
          <ac:picMkLst>
            <pc:docMk/>
            <pc:sldMk cId="2286538199" sldId="377"/>
            <ac:picMk id="10" creationId="{A93CC465-38AA-29DE-B492-99082D71AD7F}"/>
          </ac:picMkLst>
        </pc:picChg>
        <pc:picChg chg="add mod">
          <ac:chgData name="Mathew Simons" userId="c9a2edfe12abe1ef" providerId="LiveId" clId="{85AE21B7-F434-4BFB-AFA3-B0D64513760B}" dt="2023-11-11T19:09:45.498" v="2189" actId="1076"/>
          <ac:picMkLst>
            <pc:docMk/>
            <pc:sldMk cId="2286538199" sldId="377"/>
            <ac:picMk id="12" creationId="{1F11B08B-8EC9-39F0-2C90-7F7145802B07}"/>
          </ac:picMkLst>
        </pc:picChg>
        <pc:cxnChg chg="add mod ord">
          <ac:chgData name="Mathew Simons" userId="c9a2edfe12abe1ef" providerId="LiveId" clId="{85AE21B7-F434-4BFB-AFA3-B0D64513760B}" dt="2023-11-11T19:10:13.686" v="2193" actId="14100"/>
          <ac:cxnSpMkLst>
            <pc:docMk/>
            <pc:sldMk cId="2286538199" sldId="377"/>
            <ac:cxnSpMk id="15" creationId="{6BB43993-E08C-0EB6-47A6-F87DE49E53C8}"/>
          </ac:cxnSpMkLst>
        </pc:cxnChg>
        <pc:cxnChg chg="add mod">
          <ac:chgData name="Mathew Simons" userId="c9a2edfe12abe1ef" providerId="LiveId" clId="{85AE21B7-F434-4BFB-AFA3-B0D64513760B}" dt="2023-11-11T19:10:04.344" v="2191" actId="14100"/>
          <ac:cxnSpMkLst>
            <pc:docMk/>
            <pc:sldMk cId="2286538199" sldId="377"/>
            <ac:cxnSpMk id="17" creationId="{2988C8D2-AC5E-0357-C7C2-B03208643312}"/>
          </ac:cxnSpMkLst>
        </pc:cxnChg>
        <pc:cxnChg chg="add del mod">
          <ac:chgData name="Mathew Simons" userId="c9a2edfe12abe1ef" providerId="LiveId" clId="{85AE21B7-F434-4BFB-AFA3-B0D64513760B}" dt="2023-11-11T17:18:44.320" v="1651" actId="11529"/>
          <ac:cxnSpMkLst>
            <pc:docMk/>
            <pc:sldMk cId="2286538199" sldId="377"/>
            <ac:cxnSpMk id="21" creationId="{A4C0718E-44C9-1213-F12B-1E85D71AFDEE}"/>
          </ac:cxnSpMkLst>
        </pc:cxnChg>
        <pc:cxnChg chg="add del mod">
          <ac:chgData name="Mathew Simons" userId="c9a2edfe12abe1ef" providerId="LiveId" clId="{85AE21B7-F434-4BFB-AFA3-B0D64513760B}" dt="2023-11-11T17:18:43.443" v="1649" actId="11529"/>
          <ac:cxnSpMkLst>
            <pc:docMk/>
            <pc:sldMk cId="2286538199" sldId="377"/>
            <ac:cxnSpMk id="23" creationId="{3CA23E97-CDD4-2164-75A0-C744325D841B}"/>
          </ac:cxnSpMkLst>
        </pc:cxnChg>
      </pc:sldChg>
      <pc:sldChg chg="modSp add mod">
        <pc:chgData name="Mathew Simons" userId="c9a2edfe12abe1ef" providerId="LiveId" clId="{85AE21B7-F434-4BFB-AFA3-B0D64513760B}" dt="2023-11-11T17:21:32.169" v="1672" actId="20577"/>
        <pc:sldMkLst>
          <pc:docMk/>
          <pc:sldMk cId="2424199859" sldId="378"/>
        </pc:sldMkLst>
        <pc:spChg chg="mod">
          <ac:chgData name="Mathew Simons" userId="c9a2edfe12abe1ef" providerId="LiveId" clId="{85AE21B7-F434-4BFB-AFA3-B0D64513760B}" dt="2023-11-11T17:21:32.169" v="1672" actId="20577"/>
          <ac:spMkLst>
            <pc:docMk/>
            <pc:sldMk cId="2424199859" sldId="378"/>
            <ac:spMk id="2" creationId="{A8704A28-E62C-2E4A-A2A4-AD85CB6126A2}"/>
          </ac:spMkLst>
        </pc:spChg>
      </pc:sldChg>
      <pc:sldChg chg="addSp modSp new mod">
        <pc:chgData name="Mathew Simons" userId="c9a2edfe12abe1ef" providerId="LiveId" clId="{85AE21B7-F434-4BFB-AFA3-B0D64513760B}" dt="2023-11-11T17:23:20.682" v="1704" actId="1076"/>
        <pc:sldMkLst>
          <pc:docMk/>
          <pc:sldMk cId="1374497293" sldId="379"/>
        </pc:sldMkLst>
        <pc:spChg chg="mod">
          <ac:chgData name="Mathew Simons" userId="c9a2edfe12abe1ef" providerId="LiveId" clId="{85AE21B7-F434-4BFB-AFA3-B0D64513760B}" dt="2023-11-11T17:22:58.693" v="1700" actId="14100"/>
          <ac:spMkLst>
            <pc:docMk/>
            <pc:sldMk cId="1374497293" sldId="379"/>
            <ac:spMk id="3" creationId="{5A2AF7D4-54F2-E3A5-805F-FD7F0064DFEB}"/>
          </ac:spMkLst>
        </pc:spChg>
        <pc:picChg chg="add mod">
          <ac:chgData name="Mathew Simons" userId="c9a2edfe12abe1ef" providerId="LiveId" clId="{85AE21B7-F434-4BFB-AFA3-B0D64513760B}" dt="2023-11-11T17:23:20.682" v="1704" actId="1076"/>
          <ac:picMkLst>
            <pc:docMk/>
            <pc:sldMk cId="1374497293" sldId="379"/>
            <ac:picMk id="7" creationId="{198FE16A-7515-08EE-762E-A625516D8EE9}"/>
          </ac:picMkLst>
        </pc:picChg>
      </pc:sldChg>
      <pc:sldChg chg="addSp delSp modSp new mod">
        <pc:chgData name="Mathew Simons" userId="c9a2edfe12abe1ef" providerId="LiveId" clId="{85AE21B7-F434-4BFB-AFA3-B0D64513760B}" dt="2023-11-11T19:42:58.010" v="2293" actId="478"/>
        <pc:sldMkLst>
          <pc:docMk/>
          <pc:sldMk cId="2682799367" sldId="380"/>
        </pc:sldMkLst>
        <pc:spChg chg="mod">
          <ac:chgData name="Mathew Simons" userId="c9a2edfe12abe1ef" providerId="LiveId" clId="{85AE21B7-F434-4BFB-AFA3-B0D64513760B}" dt="2023-11-11T17:28:15.690" v="2078" actId="20577"/>
          <ac:spMkLst>
            <pc:docMk/>
            <pc:sldMk cId="2682799367" sldId="380"/>
            <ac:spMk id="2" creationId="{B957F538-3A28-BAB8-DEC9-2C14346C6215}"/>
          </ac:spMkLst>
        </pc:spChg>
        <pc:spChg chg="mod">
          <ac:chgData name="Mathew Simons" userId="c9a2edfe12abe1ef" providerId="LiveId" clId="{85AE21B7-F434-4BFB-AFA3-B0D64513760B}" dt="2023-11-11T17:24:46.986" v="1746" actId="14100"/>
          <ac:spMkLst>
            <pc:docMk/>
            <pc:sldMk cId="2682799367" sldId="380"/>
            <ac:spMk id="3" creationId="{C4395C1E-F5BB-7D78-855C-D50C27A2D29E}"/>
          </ac:spMkLst>
        </pc:spChg>
        <pc:graphicFrameChg chg="add del mod">
          <ac:chgData name="Mathew Simons" userId="c9a2edfe12abe1ef" providerId="LiveId" clId="{85AE21B7-F434-4BFB-AFA3-B0D64513760B}" dt="2023-11-11T19:42:40.302" v="2290"/>
          <ac:graphicFrameMkLst>
            <pc:docMk/>
            <pc:sldMk cId="2682799367" sldId="380"/>
            <ac:graphicFrameMk id="6" creationId="{E101E80A-8B7E-B9F8-86B8-AC17F2A38D05}"/>
          </ac:graphicFrameMkLst>
        </pc:graphicFrameChg>
        <pc:picChg chg="add del mod">
          <ac:chgData name="Mathew Simons" userId="c9a2edfe12abe1ef" providerId="LiveId" clId="{85AE21B7-F434-4BFB-AFA3-B0D64513760B}" dt="2023-11-11T19:42:58.010" v="2293" actId="478"/>
          <ac:picMkLst>
            <pc:docMk/>
            <pc:sldMk cId="2682799367" sldId="380"/>
            <ac:picMk id="7" creationId="{2A008FE6-A228-1DFC-31DC-51511B71AB50}"/>
          </ac:picMkLst>
        </pc:picChg>
      </pc:sldChg>
      <pc:sldChg chg="addSp modSp new mod">
        <pc:chgData name="Mathew Simons" userId="c9a2edfe12abe1ef" providerId="LiveId" clId="{85AE21B7-F434-4BFB-AFA3-B0D64513760B}" dt="2023-11-11T17:29:47.126" v="2144" actId="1037"/>
        <pc:sldMkLst>
          <pc:docMk/>
          <pc:sldMk cId="954507828" sldId="381"/>
        </pc:sldMkLst>
        <pc:spChg chg="mod">
          <ac:chgData name="Mathew Simons" userId="c9a2edfe12abe1ef" providerId="LiveId" clId="{85AE21B7-F434-4BFB-AFA3-B0D64513760B}" dt="2023-11-11T17:28:54.191" v="2082" actId="14100"/>
          <ac:spMkLst>
            <pc:docMk/>
            <pc:sldMk cId="954507828" sldId="381"/>
            <ac:spMk id="3" creationId="{05DE0B19-E0FE-4D52-0086-692B0E1F54F2}"/>
          </ac:spMkLst>
        </pc:spChg>
        <pc:picChg chg="add mod">
          <ac:chgData name="Mathew Simons" userId="c9a2edfe12abe1ef" providerId="LiveId" clId="{85AE21B7-F434-4BFB-AFA3-B0D64513760B}" dt="2023-11-11T17:29:47.126" v="2144" actId="1037"/>
          <ac:picMkLst>
            <pc:docMk/>
            <pc:sldMk cId="954507828" sldId="381"/>
            <ac:picMk id="7" creationId="{231CE6F8-9EA7-10D9-2727-77C906DEA215}"/>
          </ac:picMkLst>
        </pc:picChg>
      </pc:sldChg>
      <pc:sldChg chg="addSp delSp modSp new mod">
        <pc:chgData name="Mathew Simons" userId="c9a2edfe12abe1ef" providerId="LiveId" clId="{85AE21B7-F434-4BFB-AFA3-B0D64513760B}" dt="2023-11-11T20:13:40.341" v="2330" actId="1076"/>
        <pc:sldMkLst>
          <pc:docMk/>
          <pc:sldMk cId="3138647713" sldId="382"/>
        </pc:sldMkLst>
        <pc:spChg chg="mod">
          <ac:chgData name="Mathew Simons" userId="c9a2edfe12abe1ef" providerId="LiveId" clId="{85AE21B7-F434-4BFB-AFA3-B0D64513760B}" dt="2023-11-11T17:41:16.258" v="2160" actId="20577"/>
          <ac:spMkLst>
            <pc:docMk/>
            <pc:sldMk cId="3138647713" sldId="382"/>
            <ac:spMk id="3" creationId="{BB136A35-D961-8872-979A-9A0E453FD706}"/>
          </ac:spMkLst>
        </pc:spChg>
        <pc:picChg chg="add del mod">
          <ac:chgData name="Mathew Simons" userId="c9a2edfe12abe1ef" providerId="LiveId" clId="{85AE21B7-F434-4BFB-AFA3-B0D64513760B}" dt="2023-11-11T20:13:16.484" v="2325" actId="478"/>
          <ac:picMkLst>
            <pc:docMk/>
            <pc:sldMk cId="3138647713" sldId="382"/>
            <ac:picMk id="7" creationId="{CB4CDEFC-5B7C-B274-80EC-DE712E2FB9EF}"/>
          </ac:picMkLst>
        </pc:picChg>
        <pc:picChg chg="add mod">
          <ac:chgData name="Mathew Simons" userId="c9a2edfe12abe1ef" providerId="LiveId" clId="{85AE21B7-F434-4BFB-AFA3-B0D64513760B}" dt="2023-11-11T20:13:40.341" v="2330" actId="1076"/>
          <ac:picMkLst>
            <pc:docMk/>
            <pc:sldMk cId="3138647713" sldId="382"/>
            <ac:picMk id="8" creationId="{AED1F9D3-4788-3410-99AE-54F45795438F}"/>
          </ac:picMkLst>
        </pc:picChg>
      </pc:sldChg>
      <pc:sldChg chg="addSp delSp modSp add mod">
        <pc:chgData name="Mathew Simons" userId="c9a2edfe12abe1ef" providerId="LiveId" clId="{85AE21B7-F434-4BFB-AFA3-B0D64513760B}" dt="2023-11-11T19:59:16.082" v="2324" actId="1076"/>
        <pc:sldMkLst>
          <pc:docMk/>
          <pc:sldMk cId="692747950" sldId="383"/>
        </pc:sldMkLst>
        <pc:spChg chg="del">
          <ac:chgData name="Mathew Simons" userId="c9a2edfe12abe1ef" providerId="LiveId" clId="{85AE21B7-F434-4BFB-AFA3-B0D64513760B}" dt="2023-11-11T19:42:14.442" v="2287" actId="478"/>
          <ac:spMkLst>
            <pc:docMk/>
            <pc:sldMk cId="692747950" sldId="383"/>
            <ac:spMk id="2" creationId="{B957F538-3A28-BAB8-DEC9-2C14346C6215}"/>
          </ac:spMkLst>
        </pc:spChg>
        <pc:spChg chg="add del mod">
          <ac:chgData name="Mathew Simons" userId="c9a2edfe12abe1ef" providerId="LiveId" clId="{85AE21B7-F434-4BFB-AFA3-B0D64513760B}" dt="2023-11-11T19:43:03.386" v="2294" actId="478"/>
          <ac:spMkLst>
            <pc:docMk/>
            <pc:sldMk cId="692747950" sldId="383"/>
            <ac:spMk id="7" creationId="{F9C9DE12-ECB3-8239-55A0-81130AF79168}"/>
          </ac:spMkLst>
        </pc:spChg>
        <pc:picChg chg="add mod">
          <ac:chgData name="Mathew Simons" userId="c9a2edfe12abe1ef" providerId="LiveId" clId="{85AE21B7-F434-4BFB-AFA3-B0D64513760B}" dt="2023-11-11T19:59:12.200" v="2323" actId="1076"/>
          <ac:picMkLst>
            <pc:docMk/>
            <pc:sldMk cId="692747950" sldId="383"/>
            <ac:picMk id="8" creationId="{09D43715-1C10-7E5D-D161-1F4549091A01}"/>
          </ac:picMkLst>
        </pc:picChg>
        <pc:picChg chg="add mod">
          <ac:chgData name="Mathew Simons" userId="c9a2edfe12abe1ef" providerId="LiveId" clId="{85AE21B7-F434-4BFB-AFA3-B0D64513760B}" dt="2023-11-11T19:59:16.082" v="2324" actId="1076"/>
          <ac:picMkLst>
            <pc:docMk/>
            <pc:sldMk cId="692747950" sldId="383"/>
            <ac:picMk id="9" creationId="{A583EE90-9D3F-AF71-EEF3-DE4A33F8FFEF}"/>
          </ac:picMkLst>
        </pc:picChg>
      </pc:sldChg>
      <pc:sldChg chg="modSp new mod">
        <pc:chgData name="Mathew Simons" userId="c9a2edfe12abe1ef" providerId="LiveId" clId="{85AE21B7-F434-4BFB-AFA3-B0D64513760B}" dt="2023-11-11T21:48:24.183" v="3248" actId="20577"/>
        <pc:sldMkLst>
          <pc:docMk/>
          <pc:sldMk cId="647921750" sldId="384"/>
        </pc:sldMkLst>
        <pc:spChg chg="mod">
          <ac:chgData name="Mathew Simons" userId="c9a2edfe12abe1ef" providerId="LiveId" clId="{85AE21B7-F434-4BFB-AFA3-B0D64513760B}" dt="2023-11-11T20:14:18.666" v="2353" actId="20577"/>
          <ac:spMkLst>
            <pc:docMk/>
            <pc:sldMk cId="647921750" sldId="384"/>
            <ac:spMk id="4" creationId="{DE9CE4CA-2EB1-934D-812A-BDF468F8F83F}"/>
          </ac:spMkLst>
        </pc:spChg>
        <pc:spChg chg="mod">
          <ac:chgData name="Mathew Simons" userId="c9a2edfe12abe1ef" providerId="LiveId" clId="{85AE21B7-F434-4BFB-AFA3-B0D64513760B}" dt="2023-11-11T21:48:24.183" v="3248" actId="20577"/>
          <ac:spMkLst>
            <pc:docMk/>
            <pc:sldMk cId="647921750" sldId="384"/>
            <ac:spMk id="5" creationId="{384ADE3B-F4C6-EB5A-0182-CC23354C94AF}"/>
          </ac:spMkLst>
        </pc:spChg>
      </pc:sldChg>
      <pc:sldChg chg="addSp modSp new mod">
        <pc:chgData name="Mathew Simons" userId="c9a2edfe12abe1ef" providerId="LiveId" clId="{85AE21B7-F434-4BFB-AFA3-B0D64513760B}" dt="2023-11-11T21:39:02.917" v="2823" actId="14100"/>
        <pc:sldMkLst>
          <pc:docMk/>
          <pc:sldMk cId="1994576657" sldId="385"/>
        </pc:sldMkLst>
        <pc:spChg chg="mod">
          <ac:chgData name="Mathew Simons" userId="c9a2edfe12abe1ef" providerId="LiveId" clId="{85AE21B7-F434-4BFB-AFA3-B0D64513760B}" dt="2023-11-11T21:39:02.917" v="2823" actId="14100"/>
          <ac:spMkLst>
            <pc:docMk/>
            <pc:sldMk cId="1994576657" sldId="385"/>
            <ac:spMk id="3" creationId="{4610E55C-2CFD-786F-E4C2-BA7E74A62E9B}"/>
          </ac:spMkLst>
        </pc:spChg>
        <pc:picChg chg="add mod">
          <ac:chgData name="Mathew Simons" userId="c9a2edfe12abe1ef" providerId="LiveId" clId="{85AE21B7-F434-4BFB-AFA3-B0D64513760B}" dt="2023-11-11T21:38:33.243" v="2781" actId="1076"/>
          <ac:picMkLst>
            <pc:docMk/>
            <pc:sldMk cId="1994576657" sldId="385"/>
            <ac:picMk id="7" creationId="{F8B16BF0-B315-3249-7905-1572C949120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43183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 and downs that are not uniform</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53882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 and x axis titles</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4265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729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OneMain Consumer Loan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OneMain Consumer Loan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OneMain Consumer Loan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Consumer Loan Securitization Review</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OMFIT 2019-2</a:t>
            </a:r>
            <a:r>
              <a:rPr lang="en-US" dirty="0"/>
              <a:t> </a:t>
            </a:r>
          </a:p>
          <a:p>
            <a:r>
              <a:rPr lang="en-US" dirty="0"/>
              <a:t>Mathew Simons</a:t>
            </a:r>
          </a:p>
          <a:p>
            <a:r>
              <a:rPr lang="en-US" dirty="0"/>
              <a:t>November 2023</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56172-172D-BEAD-7944-617C3F01C542}"/>
              </a:ext>
            </a:extLst>
          </p:cNvPr>
          <p:cNvSpPr>
            <a:spLocks noGrp="1"/>
          </p:cNvSpPr>
          <p:nvPr>
            <p:ph type="title"/>
          </p:nvPr>
        </p:nvSpPr>
        <p:spPr/>
        <p:txBody>
          <a:bodyPr/>
          <a:lstStyle/>
          <a:p>
            <a:r>
              <a:rPr lang="en-US" dirty="0"/>
              <a:t>Balance History</a:t>
            </a:r>
          </a:p>
        </p:txBody>
      </p:sp>
      <p:sp>
        <p:nvSpPr>
          <p:cNvPr id="4" name="Footer Placeholder 3">
            <a:extLst>
              <a:ext uri="{FF2B5EF4-FFF2-40B4-BE49-F238E27FC236}">
                <a16:creationId xmlns:a16="http://schemas.microsoft.com/office/drawing/2014/main" id="{83CB505F-F116-16AA-CDBF-23B6A8DCC1F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61AD7D3-AB96-5CED-651F-3CBD30C1E975}"/>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pic>
        <p:nvPicPr>
          <p:cNvPr id="8" name="Picture 7">
            <a:extLst>
              <a:ext uri="{FF2B5EF4-FFF2-40B4-BE49-F238E27FC236}">
                <a16:creationId xmlns:a16="http://schemas.microsoft.com/office/drawing/2014/main" id="{ACADDDD6-53A2-B260-1A55-6D8F12E9276F}"/>
              </a:ext>
            </a:extLst>
          </p:cNvPr>
          <p:cNvPicPr>
            <a:picLocks noChangeAspect="1"/>
          </p:cNvPicPr>
          <p:nvPr/>
        </p:nvPicPr>
        <p:blipFill>
          <a:blip r:embed="rId2"/>
          <a:stretch>
            <a:fillRect/>
          </a:stretch>
        </p:blipFill>
        <p:spPr>
          <a:xfrm>
            <a:off x="5237922" y="512458"/>
            <a:ext cx="6895984" cy="5854099"/>
          </a:xfrm>
          <a:prstGeom prst="rect">
            <a:avLst/>
          </a:prstGeom>
        </p:spPr>
      </p:pic>
      <p:pic>
        <p:nvPicPr>
          <p:cNvPr id="12" name="Picture 11">
            <a:extLst>
              <a:ext uri="{FF2B5EF4-FFF2-40B4-BE49-F238E27FC236}">
                <a16:creationId xmlns:a16="http://schemas.microsoft.com/office/drawing/2014/main" id="{1F11B08B-8EC9-39F0-2C90-7F7145802B07}"/>
              </a:ext>
            </a:extLst>
          </p:cNvPr>
          <p:cNvPicPr>
            <a:picLocks noChangeAspect="1"/>
          </p:cNvPicPr>
          <p:nvPr/>
        </p:nvPicPr>
        <p:blipFill>
          <a:blip r:embed="rId3"/>
          <a:stretch>
            <a:fillRect/>
          </a:stretch>
        </p:blipFill>
        <p:spPr>
          <a:xfrm>
            <a:off x="962747" y="2824124"/>
            <a:ext cx="2949196" cy="1806097"/>
          </a:xfrm>
          <a:prstGeom prst="rect">
            <a:avLst/>
          </a:prstGeom>
          <a:ln>
            <a:solidFill>
              <a:schemeClr val="bg1"/>
            </a:solidFill>
          </a:ln>
        </p:spPr>
      </p:pic>
      <p:sp>
        <p:nvSpPr>
          <p:cNvPr id="13" name="Rectangle 12">
            <a:extLst>
              <a:ext uri="{FF2B5EF4-FFF2-40B4-BE49-F238E27FC236}">
                <a16:creationId xmlns:a16="http://schemas.microsoft.com/office/drawing/2014/main" id="{ED0B58C1-DB2F-8635-DFBC-BF8081B88E7D}"/>
              </a:ext>
            </a:extLst>
          </p:cNvPr>
          <p:cNvSpPr/>
          <p:nvPr/>
        </p:nvSpPr>
        <p:spPr>
          <a:xfrm>
            <a:off x="5237922" y="5751095"/>
            <a:ext cx="1427573" cy="6108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5" name="Straight Connector 14">
            <a:extLst>
              <a:ext uri="{FF2B5EF4-FFF2-40B4-BE49-F238E27FC236}">
                <a16:creationId xmlns:a16="http://schemas.microsoft.com/office/drawing/2014/main" id="{6BB43993-E08C-0EB6-47A6-F87DE49E53C8}"/>
              </a:ext>
            </a:extLst>
          </p:cNvPr>
          <p:cNvCxnSpPr>
            <a:cxnSpLocks/>
          </p:cNvCxnSpPr>
          <p:nvPr/>
        </p:nvCxnSpPr>
        <p:spPr>
          <a:xfrm>
            <a:off x="3929087" y="2819526"/>
            <a:ext cx="2736408" cy="292697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988C8D2-AC5E-0357-C7C2-B03208643312}"/>
              </a:ext>
            </a:extLst>
          </p:cNvPr>
          <p:cNvCxnSpPr>
            <a:cxnSpLocks/>
          </p:cNvCxnSpPr>
          <p:nvPr/>
        </p:nvCxnSpPr>
        <p:spPr>
          <a:xfrm>
            <a:off x="945603" y="4630222"/>
            <a:ext cx="4292319" cy="1731736"/>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3FF3B5CA-1282-93F1-9003-904510D6C6A0}"/>
              </a:ext>
            </a:extLst>
          </p:cNvPr>
          <p:cNvSpPr txBox="1"/>
          <p:nvPr/>
        </p:nvSpPr>
        <p:spPr>
          <a:xfrm>
            <a:off x="962747" y="5736718"/>
            <a:ext cx="3152274" cy="307777"/>
          </a:xfrm>
          <a:prstGeom prst="rect">
            <a:avLst/>
          </a:prstGeom>
          <a:noFill/>
        </p:spPr>
        <p:txBody>
          <a:bodyPr wrap="square" rtlCol="0">
            <a:spAutoFit/>
          </a:bodyPr>
          <a:lstStyle/>
          <a:p>
            <a:r>
              <a:rPr lang="en-US" sz="1400" dirty="0">
                <a:solidFill>
                  <a:schemeClr val="bg1"/>
                </a:solidFill>
              </a:rPr>
              <a:t>Source: </a:t>
            </a:r>
            <a:r>
              <a:rPr lang="en-US" sz="1400" dirty="0" err="1">
                <a:solidFill>
                  <a:schemeClr val="bg1"/>
                </a:solidFill>
              </a:rPr>
              <a:t>OneMain</a:t>
            </a:r>
            <a:endParaRPr lang="en-US" sz="1400" dirty="0">
              <a:solidFill>
                <a:schemeClr val="bg1"/>
              </a:solidFill>
            </a:endParaRPr>
          </a:p>
        </p:txBody>
      </p:sp>
      <p:sp>
        <p:nvSpPr>
          <p:cNvPr id="9" name="TextBox 8">
            <a:extLst>
              <a:ext uri="{FF2B5EF4-FFF2-40B4-BE49-F238E27FC236}">
                <a16:creationId xmlns:a16="http://schemas.microsoft.com/office/drawing/2014/main" id="{1973E6E8-F84C-131C-3300-DC57498A3226}"/>
              </a:ext>
            </a:extLst>
          </p:cNvPr>
          <p:cNvSpPr txBox="1"/>
          <p:nvPr/>
        </p:nvSpPr>
        <p:spPr>
          <a:xfrm>
            <a:off x="906600" y="1762872"/>
            <a:ext cx="3208421" cy="646331"/>
          </a:xfrm>
          <a:prstGeom prst="rect">
            <a:avLst/>
          </a:prstGeom>
          <a:noFill/>
        </p:spPr>
        <p:txBody>
          <a:bodyPr wrap="square" rtlCol="0">
            <a:spAutoFit/>
          </a:bodyPr>
          <a:lstStyle/>
          <a:p>
            <a:r>
              <a:rPr lang="en-US" dirty="0">
                <a:solidFill>
                  <a:schemeClr val="bg1"/>
                </a:solidFill>
              </a:rPr>
              <a:t>Currently 11 outstanding consumer loan ABS</a:t>
            </a:r>
          </a:p>
        </p:txBody>
      </p:sp>
    </p:spTree>
    <p:extLst>
      <p:ext uri="{BB962C8B-B14F-4D97-AF65-F5344CB8AC3E}">
        <p14:creationId xmlns:p14="http://schemas.microsoft.com/office/powerpoint/2010/main" val="228653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FAA9153B-57C2-7AE5-4A22-3B89DF4E0BE1}"/>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43F56172-172D-BEAD-7944-617C3F01C542}"/>
              </a:ext>
            </a:extLst>
          </p:cNvPr>
          <p:cNvSpPr>
            <a:spLocks noGrp="1"/>
          </p:cNvSpPr>
          <p:nvPr>
            <p:ph type="title"/>
          </p:nvPr>
        </p:nvSpPr>
        <p:spPr/>
        <p:txBody>
          <a:bodyPr/>
          <a:lstStyle/>
          <a:p>
            <a:r>
              <a:rPr lang="en-US" dirty="0"/>
              <a:t>Balance History</a:t>
            </a:r>
          </a:p>
        </p:txBody>
      </p:sp>
      <p:sp>
        <p:nvSpPr>
          <p:cNvPr id="4" name="Footer Placeholder 3">
            <a:extLst>
              <a:ext uri="{FF2B5EF4-FFF2-40B4-BE49-F238E27FC236}">
                <a16:creationId xmlns:a16="http://schemas.microsoft.com/office/drawing/2014/main" id="{83CB505F-F116-16AA-CDBF-23B6A8DCC1F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61AD7D3-AB96-5CED-651F-3CBD30C1E975}"/>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pic>
        <p:nvPicPr>
          <p:cNvPr id="7" name="Picture 6">
            <a:extLst>
              <a:ext uri="{FF2B5EF4-FFF2-40B4-BE49-F238E27FC236}">
                <a16:creationId xmlns:a16="http://schemas.microsoft.com/office/drawing/2014/main" id="{FD98F69C-FE10-34F3-AD50-C657AA908099}"/>
              </a:ext>
            </a:extLst>
          </p:cNvPr>
          <p:cNvPicPr>
            <a:picLocks noChangeAspect="1"/>
          </p:cNvPicPr>
          <p:nvPr/>
        </p:nvPicPr>
        <p:blipFill>
          <a:blip r:embed="rId3"/>
          <a:stretch>
            <a:fillRect/>
          </a:stretch>
        </p:blipFill>
        <p:spPr>
          <a:xfrm>
            <a:off x="564452" y="1695621"/>
            <a:ext cx="11063095" cy="4636599"/>
          </a:xfrm>
          <a:prstGeom prst="rect">
            <a:avLst/>
          </a:prstGeom>
        </p:spPr>
      </p:pic>
    </p:spTree>
    <p:extLst>
      <p:ext uri="{BB962C8B-B14F-4D97-AF65-F5344CB8AC3E}">
        <p14:creationId xmlns:p14="http://schemas.microsoft.com/office/powerpoint/2010/main" val="130500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5313F019-D045-BFF5-F2AC-00535F215667}"/>
              </a:ext>
            </a:extLst>
          </p:cNvPr>
          <p:cNvSpPr>
            <a:spLocks noGrp="1"/>
          </p:cNvSpPr>
          <p:nvPr>
            <p:ph type="chart" sz="quarter" idx="10"/>
          </p:nvPr>
        </p:nvSpPr>
        <p:spPr>
          <a:xfrm>
            <a:off x="4136948" y="6257382"/>
            <a:ext cx="3836316" cy="397325"/>
          </a:xfrm>
        </p:spPr>
        <p:txBody>
          <a:bodyPr>
            <a:normAutofit/>
          </a:bodyPr>
          <a:lstStyle/>
          <a:p>
            <a:pPr marL="0" indent="0">
              <a:buNone/>
            </a:pPr>
            <a:r>
              <a:rPr lang="en-US" sz="1400" dirty="0">
                <a:solidFill>
                  <a:schemeClr val="bg1"/>
                </a:solidFill>
              </a:rPr>
              <a:t>Source: </a:t>
            </a:r>
            <a:r>
              <a:rPr lang="en-US" sz="1400" dirty="0" err="1">
                <a:solidFill>
                  <a:schemeClr val="bg1"/>
                </a:solidFill>
              </a:rPr>
              <a:t>OneMain</a:t>
            </a:r>
            <a:r>
              <a:rPr lang="en-US" sz="1400" dirty="0">
                <a:solidFill>
                  <a:schemeClr val="bg1"/>
                </a:solidFill>
              </a:rPr>
              <a:t> monthly performance report</a:t>
            </a:r>
          </a:p>
        </p:txBody>
      </p:sp>
      <p:sp>
        <p:nvSpPr>
          <p:cNvPr id="3" name="Title 2">
            <a:extLst>
              <a:ext uri="{FF2B5EF4-FFF2-40B4-BE49-F238E27FC236}">
                <a16:creationId xmlns:a16="http://schemas.microsoft.com/office/drawing/2014/main" id="{650E4AAA-1D37-1A1C-4CDA-BA2DFD2C6FD3}"/>
              </a:ext>
            </a:extLst>
          </p:cNvPr>
          <p:cNvSpPr>
            <a:spLocks noGrp="1"/>
          </p:cNvSpPr>
          <p:nvPr>
            <p:ph type="title"/>
          </p:nvPr>
        </p:nvSpPr>
        <p:spPr/>
        <p:txBody>
          <a:bodyPr/>
          <a:lstStyle/>
          <a:p>
            <a:r>
              <a:rPr lang="en-US" dirty="0"/>
              <a:t>Delinquency</a:t>
            </a:r>
          </a:p>
        </p:txBody>
      </p:sp>
      <p:sp>
        <p:nvSpPr>
          <p:cNvPr id="4" name="Footer Placeholder 3">
            <a:extLst>
              <a:ext uri="{FF2B5EF4-FFF2-40B4-BE49-F238E27FC236}">
                <a16:creationId xmlns:a16="http://schemas.microsoft.com/office/drawing/2014/main" id="{B32F79B2-2B89-B81E-C7BE-C1CC71218772}"/>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52DED73-D12F-BF4F-6F3D-FEE5E53C97B4}"/>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pic>
        <p:nvPicPr>
          <p:cNvPr id="7" name="Picture 6">
            <a:extLst>
              <a:ext uri="{FF2B5EF4-FFF2-40B4-BE49-F238E27FC236}">
                <a16:creationId xmlns:a16="http://schemas.microsoft.com/office/drawing/2014/main" id="{294C0F6D-12C3-F937-5538-5E1651386D57}"/>
              </a:ext>
            </a:extLst>
          </p:cNvPr>
          <p:cNvPicPr>
            <a:picLocks noChangeAspect="1"/>
          </p:cNvPicPr>
          <p:nvPr/>
        </p:nvPicPr>
        <p:blipFill rotWithShape="1">
          <a:blip r:embed="rId3"/>
          <a:srcRect r="20669"/>
          <a:stretch/>
        </p:blipFill>
        <p:spPr>
          <a:xfrm>
            <a:off x="77959" y="1936483"/>
            <a:ext cx="3836316" cy="4268671"/>
          </a:xfrm>
          <a:prstGeom prst="rect">
            <a:avLst/>
          </a:prstGeom>
        </p:spPr>
      </p:pic>
      <p:pic>
        <p:nvPicPr>
          <p:cNvPr id="11" name="Picture 10">
            <a:extLst>
              <a:ext uri="{FF2B5EF4-FFF2-40B4-BE49-F238E27FC236}">
                <a16:creationId xmlns:a16="http://schemas.microsoft.com/office/drawing/2014/main" id="{EC7EB397-291F-D64E-7EA0-E6107A46AEF2}"/>
              </a:ext>
            </a:extLst>
          </p:cNvPr>
          <p:cNvPicPr>
            <a:picLocks noChangeAspect="1"/>
          </p:cNvPicPr>
          <p:nvPr/>
        </p:nvPicPr>
        <p:blipFill>
          <a:blip r:embed="rId4"/>
          <a:stretch>
            <a:fillRect/>
          </a:stretch>
        </p:blipFill>
        <p:spPr>
          <a:xfrm>
            <a:off x="4136949" y="1966965"/>
            <a:ext cx="3836316" cy="4238189"/>
          </a:xfrm>
          <a:prstGeom prst="rect">
            <a:avLst/>
          </a:prstGeom>
        </p:spPr>
      </p:pic>
      <p:pic>
        <p:nvPicPr>
          <p:cNvPr id="13" name="Picture 12">
            <a:extLst>
              <a:ext uri="{FF2B5EF4-FFF2-40B4-BE49-F238E27FC236}">
                <a16:creationId xmlns:a16="http://schemas.microsoft.com/office/drawing/2014/main" id="{D68120A2-6578-CC9D-7B38-526D5A6F5BD0}"/>
              </a:ext>
            </a:extLst>
          </p:cNvPr>
          <p:cNvPicPr>
            <a:picLocks noChangeAspect="1"/>
          </p:cNvPicPr>
          <p:nvPr/>
        </p:nvPicPr>
        <p:blipFill>
          <a:blip r:embed="rId5"/>
          <a:stretch>
            <a:fillRect/>
          </a:stretch>
        </p:blipFill>
        <p:spPr>
          <a:xfrm>
            <a:off x="8250598" y="1961891"/>
            <a:ext cx="3836316" cy="4238189"/>
          </a:xfrm>
          <a:prstGeom prst="rect">
            <a:avLst/>
          </a:prstGeom>
        </p:spPr>
      </p:pic>
      <p:pic>
        <p:nvPicPr>
          <p:cNvPr id="8" name="Picture 7">
            <a:extLst>
              <a:ext uri="{FF2B5EF4-FFF2-40B4-BE49-F238E27FC236}">
                <a16:creationId xmlns:a16="http://schemas.microsoft.com/office/drawing/2014/main" id="{9C190A87-7063-8C3F-D1C7-4AF51EA4F2D1}"/>
              </a:ext>
            </a:extLst>
          </p:cNvPr>
          <p:cNvPicPr>
            <a:picLocks noChangeAspect="1"/>
          </p:cNvPicPr>
          <p:nvPr/>
        </p:nvPicPr>
        <p:blipFill>
          <a:blip r:embed="rId6"/>
          <a:stretch>
            <a:fillRect/>
          </a:stretch>
        </p:blipFill>
        <p:spPr>
          <a:xfrm>
            <a:off x="464276" y="1561602"/>
            <a:ext cx="11181659" cy="272723"/>
          </a:xfrm>
          <a:prstGeom prst="rect">
            <a:avLst/>
          </a:prstGeom>
        </p:spPr>
      </p:pic>
    </p:spTree>
    <p:extLst>
      <p:ext uri="{BB962C8B-B14F-4D97-AF65-F5344CB8AC3E}">
        <p14:creationId xmlns:p14="http://schemas.microsoft.com/office/powerpoint/2010/main" val="17909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09164244-A723-80F7-0241-5BE11203A5ED}"/>
              </a:ext>
            </a:extLst>
          </p:cNvPr>
          <p:cNvSpPr>
            <a:spLocks noGrp="1"/>
          </p:cNvSpPr>
          <p:nvPr>
            <p:ph type="chart" sz="quarter" idx="10"/>
          </p:nvPr>
        </p:nvSpPr>
        <p:spPr/>
        <p:txBody>
          <a:bodyPr/>
          <a:lstStyle/>
          <a:p>
            <a:endParaRPr lang="en-US" dirty="0"/>
          </a:p>
        </p:txBody>
      </p:sp>
      <p:sp>
        <p:nvSpPr>
          <p:cNvPr id="3" name="Title 2">
            <a:extLst>
              <a:ext uri="{FF2B5EF4-FFF2-40B4-BE49-F238E27FC236}">
                <a16:creationId xmlns:a16="http://schemas.microsoft.com/office/drawing/2014/main" id="{0A7448A1-63F4-3B84-68A7-E2166516EE11}"/>
              </a:ext>
            </a:extLst>
          </p:cNvPr>
          <p:cNvSpPr>
            <a:spLocks noGrp="1"/>
          </p:cNvSpPr>
          <p:nvPr>
            <p:ph type="title"/>
          </p:nvPr>
        </p:nvSpPr>
        <p:spPr/>
        <p:txBody>
          <a:bodyPr/>
          <a:lstStyle/>
          <a:p>
            <a:r>
              <a:rPr lang="en-US" dirty="0"/>
              <a:t>Losses</a:t>
            </a:r>
          </a:p>
        </p:txBody>
      </p:sp>
      <p:sp>
        <p:nvSpPr>
          <p:cNvPr id="4" name="Footer Placeholder 3">
            <a:extLst>
              <a:ext uri="{FF2B5EF4-FFF2-40B4-BE49-F238E27FC236}">
                <a16:creationId xmlns:a16="http://schemas.microsoft.com/office/drawing/2014/main" id="{BD5C6205-0111-D873-5C16-017DC7E7F6F1}"/>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FFC51A76-BB68-5F42-F135-BCE09779881E}"/>
              </a:ext>
            </a:extLst>
          </p:cNvPr>
          <p:cNvSpPr>
            <a:spLocks noGrp="1"/>
          </p:cNvSpPr>
          <p:nvPr>
            <p:ph type="sldNum" sz="quarter" idx="13"/>
          </p:nvPr>
        </p:nvSpPr>
        <p:spPr/>
        <p:txBody>
          <a:bodyPr/>
          <a:lstStyle/>
          <a:p>
            <a:fld id="{294A09A9-5501-47C1-A89A-A340965A2BE2}" type="slidenum">
              <a:rPr lang="en-US" smtClean="0"/>
              <a:pPr/>
              <a:t>13</a:t>
            </a:fld>
            <a:endParaRPr lang="en-US" dirty="0">
              <a:latin typeface="+mn-lt"/>
            </a:endParaRPr>
          </a:p>
        </p:txBody>
      </p:sp>
      <p:pic>
        <p:nvPicPr>
          <p:cNvPr id="7" name="Picture 6">
            <a:extLst>
              <a:ext uri="{FF2B5EF4-FFF2-40B4-BE49-F238E27FC236}">
                <a16:creationId xmlns:a16="http://schemas.microsoft.com/office/drawing/2014/main" id="{7C1C611F-0364-63C4-3008-F083D13671A5}"/>
              </a:ext>
            </a:extLst>
          </p:cNvPr>
          <p:cNvPicPr>
            <a:picLocks noChangeAspect="1"/>
          </p:cNvPicPr>
          <p:nvPr/>
        </p:nvPicPr>
        <p:blipFill>
          <a:blip r:embed="rId2"/>
          <a:stretch>
            <a:fillRect/>
          </a:stretch>
        </p:blipFill>
        <p:spPr>
          <a:xfrm>
            <a:off x="5541065" y="1582278"/>
            <a:ext cx="5806943" cy="4488569"/>
          </a:xfrm>
          <a:prstGeom prst="rect">
            <a:avLst/>
          </a:prstGeom>
        </p:spPr>
      </p:pic>
      <p:pic>
        <p:nvPicPr>
          <p:cNvPr id="9" name="Picture 8">
            <a:extLst>
              <a:ext uri="{FF2B5EF4-FFF2-40B4-BE49-F238E27FC236}">
                <a16:creationId xmlns:a16="http://schemas.microsoft.com/office/drawing/2014/main" id="{4EA7F35E-CA93-0BC0-703D-3A2E431E8DB4}"/>
              </a:ext>
            </a:extLst>
          </p:cNvPr>
          <p:cNvPicPr>
            <a:picLocks noChangeAspect="1"/>
          </p:cNvPicPr>
          <p:nvPr/>
        </p:nvPicPr>
        <p:blipFill>
          <a:blip r:embed="rId3"/>
          <a:stretch>
            <a:fillRect/>
          </a:stretch>
        </p:blipFill>
        <p:spPr>
          <a:xfrm>
            <a:off x="749353" y="1605140"/>
            <a:ext cx="4488569" cy="4465707"/>
          </a:xfrm>
          <a:prstGeom prst="rect">
            <a:avLst/>
          </a:prstGeom>
        </p:spPr>
      </p:pic>
    </p:spTree>
    <p:extLst>
      <p:ext uri="{BB962C8B-B14F-4D97-AF65-F5344CB8AC3E}">
        <p14:creationId xmlns:p14="http://schemas.microsoft.com/office/powerpoint/2010/main" val="62719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a:bodyPr>
          <a:lstStyle/>
          <a:p>
            <a:r>
              <a:rPr lang="en-US" dirty="0"/>
              <a:t>OMFIT 2019-2</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199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415DFD5-4E5B-5238-DE17-EA289C71E635}"/>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5A2AF7D4-54F2-E3A5-805F-FD7F0064DFEB}"/>
              </a:ext>
            </a:extLst>
          </p:cNvPr>
          <p:cNvSpPr>
            <a:spLocks noGrp="1"/>
          </p:cNvSpPr>
          <p:nvPr>
            <p:ph type="title"/>
          </p:nvPr>
        </p:nvSpPr>
        <p:spPr>
          <a:xfrm>
            <a:off x="964023" y="879063"/>
            <a:ext cx="5950124" cy="610863"/>
          </a:xfrm>
        </p:spPr>
        <p:txBody>
          <a:bodyPr>
            <a:normAutofit fontScale="90000"/>
          </a:bodyPr>
          <a:lstStyle/>
          <a:p>
            <a:r>
              <a:rPr lang="en-US" dirty="0"/>
              <a:t>Balance and Collections</a:t>
            </a:r>
          </a:p>
        </p:txBody>
      </p:sp>
      <p:sp>
        <p:nvSpPr>
          <p:cNvPr id="4" name="Footer Placeholder 3">
            <a:extLst>
              <a:ext uri="{FF2B5EF4-FFF2-40B4-BE49-F238E27FC236}">
                <a16:creationId xmlns:a16="http://schemas.microsoft.com/office/drawing/2014/main" id="{12E32649-95DD-5EEC-C7FB-5C86A552855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2D5DA713-2563-E36F-9030-4D0F98286AF4}"/>
              </a:ext>
            </a:extLst>
          </p:cNvPr>
          <p:cNvSpPr>
            <a:spLocks noGrp="1"/>
          </p:cNvSpPr>
          <p:nvPr>
            <p:ph type="sldNum" sz="quarter" idx="13"/>
          </p:nvPr>
        </p:nvSpPr>
        <p:spPr/>
        <p:txBody>
          <a:bodyPr/>
          <a:lstStyle/>
          <a:p>
            <a:fld id="{294A09A9-5501-47C1-A89A-A340965A2BE2}" type="slidenum">
              <a:rPr lang="en-US" smtClean="0"/>
              <a:pPr/>
              <a:t>15</a:t>
            </a:fld>
            <a:endParaRPr lang="en-US" dirty="0">
              <a:latin typeface="+mn-lt"/>
            </a:endParaRPr>
          </a:p>
        </p:txBody>
      </p:sp>
      <p:pic>
        <p:nvPicPr>
          <p:cNvPr id="7" name="Picture 6">
            <a:extLst>
              <a:ext uri="{FF2B5EF4-FFF2-40B4-BE49-F238E27FC236}">
                <a16:creationId xmlns:a16="http://schemas.microsoft.com/office/drawing/2014/main" id="{198FE16A-7515-08EE-762E-A625516D8EE9}"/>
              </a:ext>
            </a:extLst>
          </p:cNvPr>
          <p:cNvPicPr>
            <a:picLocks noChangeAspect="1"/>
          </p:cNvPicPr>
          <p:nvPr/>
        </p:nvPicPr>
        <p:blipFill>
          <a:blip r:embed="rId2"/>
          <a:stretch>
            <a:fillRect/>
          </a:stretch>
        </p:blipFill>
        <p:spPr>
          <a:xfrm>
            <a:off x="526798" y="1576952"/>
            <a:ext cx="10985418" cy="4614063"/>
          </a:xfrm>
          <a:prstGeom prst="rect">
            <a:avLst/>
          </a:prstGeom>
        </p:spPr>
      </p:pic>
    </p:spTree>
    <p:extLst>
      <p:ext uri="{BB962C8B-B14F-4D97-AF65-F5344CB8AC3E}">
        <p14:creationId xmlns:p14="http://schemas.microsoft.com/office/powerpoint/2010/main" val="137449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0B217D19-4BD2-A129-FC4B-B01BD8327F98}"/>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4610E55C-2CFD-786F-E4C2-BA7E74A62E9B}"/>
              </a:ext>
            </a:extLst>
          </p:cNvPr>
          <p:cNvSpPr>
            <a:spLocks noGrp="1"/>
          </p:cNvSpPr>
          <p:nvPr>
            <p:ph type="title"/>
          </p:nvPr>
        </p:nvSpPr>
        <p:spPr>
          <a:xfrm>
            <a:off x="964023" y="879063"/>
            <a:ext cx="8765514" cy="610863"/>
          </a:xfrm>
        </p:spPr>
        <p:txBody>
          <a:bodyPr>
            <a:normAutofit fontScale="90000"/>
          </a:bodyPr>
          <a:lstStyle/>
          <a:p>
            <a:r>
              <a:rPr lang="en-US" dirty="0"/>
              <a:t>Weighted Average Coupon and FICO</a:t>
            </a:r>
          </a:p>
        </p:txBody>
      </p:sp>
      <p:sp>
        <p:nvSpPr>
          <p:cNvPr id="4" name="Footer Placeholder 3">
            <a:extLst>
              <a:ext uri="{FF2B5EF4-FFF2-40B4-BE49-F238E27FC236}">
                <a16:creationId xmlns:a16="http://schemas.microsoft.com/office/drawing/2014/main" id="{4A6C84F3-B428-9683-4B91-3F4DB6474AE3}"/>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888503CA-BB1C-28F3-5BD4-FDB3CAE777FB}"/>
              </a:ext>
            </a:extLst>
          </p:cNvPr>
          <p:cNvSpPr>
            <a:spLocks noGrp="1"/>
          </p:cNvSpPr>
          <p:nvPr>
            <p:ph type="sldNum" sz="quarter" idx="13"/>
          </p:nvPr>
        </p:nvSpPr>
        <p:spPr/>
        <p:txBody>
          <a:bodyPr/>
          <a:lstStyle/>
          <a:p>
            <a:fld id="{294A09A9-5501-47C1-A89A-A340965A2BE2}" type="slidenum">
              <a:rPr lang="en-US" smtClean="0"/>
              <a:pPr/>
              <a:t>16</a:t>
            </a:fld>
            <a:endParaRPr lang="en-US" dirty="0">
              <a:latin typeface="+mn-lt"/>
            </a:endParaRPr>
          </a:p>
        </p:txBody>
      </p:sp>
      <p:pic>
        <p:nvPicPr>
          <p:cNvPr id="7" name="Picture 6">
            <a:extLst>
              <a:ext uri="{FF2B5EF4-FFF2-40B4-BE49-F238E27FC236}">
                <a16:creationId xmlns:a16="http://schemas.microsoft.com/office/drawing/2014/main" id="{F8B16BF0-B315-3249-7905-1572C949120F}"/>
              </a:ext>
            </a:extLst>
          </p:cNvPr>
          <p:cNvPicPr>
            <a:picLocks noChangeAspect="1"/>
          </p:cNvPicPr>
          <p:nvPr/>
        </p:nvPicPr>
        <p:blipFill>
          <a:blip r:embed="rId2"/>
          <a:stretch>
            <a:fillRect/>
          </a:stretch>
        </p:blipFill>
        <p:spPr>
          <a:xfrm>
            <a:off x="766392" y="1697239"/>
            <a:ext cx="10725025" cy="4493776"/>
          </a:xfrm>
          <a:prstGeom prst="rect">
            <a:avLst/>
          </a:prstGeom>
        </p:spPr>
      </p:pic>
    </p:spTree>
    <p:extLst>
      <p:ext uri="{BB962C8B-B14F-4D97-AF65-F5344CB8AC3E}">
        <p14:creationId xmlns:p14="http://schemas.microsoft.com/office/powerpoint/2010/main" val="199457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B957F538-3A28-BAB8-DEC9-2C14346C6215}"/>
              </a:ext>
            </a:extLst>
          </p:cNvPr>
          <p:cNvSpPr>
            <a:spLocks noGrp="1"/>
          </p:cNvSpPr>
          <p:nvPr>
            <p:ph type="chart" sz="quarter" idx="10"/>
          </p:nvPr>
        </p:nvSpPr>
        <p:spPr/>
        <p:txBody>
          <a:bodyPr/>
          <a:lstStyle/>
          <a:p>
            <a:r>
              <a:rPr lang="en-US" dirty="0">
                <a:solidFill>
                  <a:schemeClr val="bg1"/>
                </a:solidFill>
              </a:rPr>
              <a:t>Subordination</a:t>
            </a:r>
          </a:p>
          <a:p>
            <a:pPr lvl="1"/>
            <a:r>
              <a:rPr lang="en-US" dirty="0"/>
              <a:t>Percent of capital structure below each bond</a:t>
            </a:r>
            <a:endParaRPr lang="en-US" dirty="0">
              <a:solidFill>
                <a:schemeClr val="bg1"/>
              </a:solidFill>
            </a:endParaRPr>
          </a:p>
          <a:p>
            <a:r>
              <a:rPr lang="en-US" dirty="0">
                <a:solidFill>
                  <a:schemeClr val="bg1"/>
                </a:solidFill>
              </a:rPr>
              <a:t>Overcollateralization</a:t>
            </a:r>
          </a:p>
          <a:p>
            <a:pPr lvl="1"/>
            <a:r>
              <a:rPr lang="en-US" dirty="0"/>
              <a:t>Amount pool balance exceeds class balance</a:t>
            </a:r>
          </a:p>
          <a:p>
            <a:pPr lvl="1"/>
            <a:r>
              <a:rPr lang="en-US" dirty="0">
                <a:solidFill>
                  <a:schemeClr val="bg1"/>
                </a:solidFill>
              </a:rPr>
              <a:t>Can be calculated for each tranche and </a:t>
            </a:r>
            <a:r>
              <a:rPr lang="en-US" dirty="0"/>
              <a:t>total deal</a:t>
            </a:r>
            <a:endParaRPr lang="en-US" dirty="0">
              <a:solidFill>
                <a:schemeClr val="bg1"/>
              </a:solidFill>
            </a:endParaRPr>
          </a:p>
          <a:p>
            <a:r>
              <a:rPr lang="en-US" dirty="0">
                <a:solidFill>
                  <a:schemeClr val="bg1"/>
                </a:solidFill>
              </a:rPr>
              <a:t>Reserve Account</a:t>
            </a:r>
          </a:p>
          <a:p>
            <a:pPr lvl="1"/>
            <a:r>
              <a:rPr lang="en-US" dirty="0"/>
              <a:t>A cash account used to cover shortfalls</a:t>
            </a:r>
            <a:endParaRPr lang="en-US" dirty="0">
              <a:solidFill>
                <a:schemeClr val="bg1"/>
              </a:solidFill>
            </a:endParaRPr>
          </a:p>
          <a:p>
            <a:r>
              <a:rPr lang="en-US" dirty="0">
                <a:solidFill>
                  <a:schemeClr val="bg1"/>
                </a:solidFill>
              </a:rPr>
              <a:t>Excess spread</a:t>
            </a:r>
          </a:p>
          <a:p>
            <a:pPr lvl="1"/>
            <a:r>
              <a:rPr lang="en-US" dirty="0"/>
              <a:t>Excess of pool collections over what is owed to expenses and classes</a:t>
            </a:r>
            <a:endParaRPr lang="en-US" dirty="0">
              <a:solidFill>
                <a:schemeClr val="bg1"/>
              </a:solidFill>
            </a:endParaRPr>
          </a:p>
        </p:txBody>
      </p:sp>
      <p:sp>
        <p:nvSpPr>
          <p:cNvPr id="3" name="Title 2">
            <a:extLst>
              <a:ext uri="{FF2B5EF4-FFF2-40B4-BE49-F238E27FC236}">
                <a16:creationId xmlns:a16="http://schemas.microsoft.com/office/drawing/2014/main" id="{C4395C1E-F5BB-7D78-855C-D50C27A2D29E}"/>
              </a:ext>
            </a:extLst>
          </p:cNvPr>
          <p:cNvSpPr>
            <a:spLocks noGrp="1"/>
          </p:cNvSpPr>
          <p:nvPr>
            <p:ph type="title"/>
          </p:nvPr>
        </p:nvSpPr>
        <p:spPr>
          <a:xfrm>
            <a:off x="964023" y="879063"/>
            <a:ext cx="9720019" cy="610863"/>
          </a:xfrm>
        </p:spPr>
        <p:txBody>
          <a:bodyPr>
            <a:normAutofit fontScale="90000"/>
          </a:bodyPr>
          <a:lstStyle/>
          <a:p>
            <a:r>
              <a:rPr lang="en-US" dirty="0"/>
              <a:t>Credit Enhancement and it’s many forms</a:t>
            </a:r>
          </a:p>
        </p:txBody>
      </p:sp>
      <p:sp>
        <p:nvSpPr>
          <p:cNvPr id="4" name="Footer Placeholder 3">
            <a:extLst>
              <a:ext uri="{FF2B5EF4-FFF2-40B4-BE49-F238E27FC236}">
                <a16:creationId xmlns:a16="http://schemas.microsoft.com/office/drawing/2014/main" id="{AC7DF64C-6BA4-4533-A934-DDC02E3F4BEF}"/>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BE524F3E-025E-E91B-B793-EAD791897945}"/>
              </a:ext>
            </a:extLst>
          </p:cNvPr>
          <p:cNvSpPr>
            <a:spLocks noGrp="1"/>
          </p:cNvSpPr>
          <p:nvPr>
            <p:ph type="sldNum" sz="quarter" idx="13"/>
          </p:nvPr>
        </p:nvSpPr>
        <p:spPr/>
        <p:txBody>
          <a:bodyPr/>
          <a:lstStyle/>
          <a:p>
            <a:fld id="{294A09A9-5501-47C1-A89A-A340965A2BE2}" type="slidenum">
              <a:rPr lang="en-US" smtClean="0"/>
              <a:pPr/>
              <a:t>17</a:t>
            </a:fld>
            <a:endParaRPr lang="en-US" dirty="0">
              <a:latin typeface="+mn-lt"/>
            </a:endParaRPr>
          </a:p>
        </p:txBody>
      </p:sp>
    </p:spTree>
    <p:extLst>
      <p:ext uri="{BB962C8B-B14F-4D97-AF65-F5344CB8AC3E}">
        <p14:creationId xmlns:p14="http://schemas.microsoft.com/office/powerpoint/2010/main" val="268279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395C1E-F5BB-7D78-855C-D50C27A2D29E}"/>
              </a:ext>
            </a:extLst>
          </p:cNvPr>
          <p:cNvSpPr>
            <a:spLocks noGrp="1"/>
          </p:cNvSpPr>
          <p:nvPr>
            <p:ph type="title"/>
          </p:nvPr>
        </p:nvSpPr>
        <p:spPr>
          <a:xfrm>
            <a:off x="964023" y="879063"/>
            <a:ext cx="9720019" cy="610863"/>
          </a:xfrm>
        </p:spPr>
        <p:txBody>
          <a:bodyPr>
            <a:normAutofit fontScale="90000"/>
          </a:bodyPr>
          <a:lstStyle/>
          <a:p>
            <a:r>
              <a:rPr lang="en-US" dirty="0"/>
              <a:t>Credit Enhancement and it’s many forms</a:t>
            </a:r>
          </a:p>
        </p:txBody>
      </p:sp>
      <p:sp>
        <p:nvSpPr>
          <p:cNvPr id="4" name="Footer Placeholder 3">
            <a:extLst>
              <a:ext uri="{FF2B5EF4-FFF2-40B4-BE49-F238E27FC236}">
                <a16:creationId xmlns:a16="http://schemas.microsoft.com/office/drawing/2014/main" id="{AC7DF64C-6BA4-4533-A934-DDC02E3F4BEF}"/>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BE524F3E-025E-E91B-B793-EAD791897945}"/>
              </a:ext>
            </a:extLst>
          </p:cNvPr>
          <p:cNvSpPr>
            <a:spLocks noGrp="1"/>
          </p:cNvSpPr>
          <p:nvPr>
            <p:ph type="sldNum" sz="quarter" idx="13"/>
          </p:nvPr>
        </p:nvSpPr>
        <p:spPr/>
        <p:txBody>
          <a:bodyPr/>
          <a:lstStyle/>
          <a:p>
            <a:fld id="{294A09A9-5501-47C1-A89A-A340965A2BE2}" type="slidenum">
              <a:rPr lang="en-US" smtClean="0"/>
              <a:pPr/>
              <a:t>18</a:t>
            </a:fld>
            <a:endParaRPr lang="en-US" dirty="0">
              <a:latin typeface="+mn-lt"/>
            </a:endParaRPr>
          </a:p>
        </p:txBody>
      </p:sp>
      <p:pic>
        <p:nvPicPr>
          <p:cNvPr id="8" name="Picture 7">
            <a:extLst>
              <a:ext uri="{FF2B5EF4-FFF2-40B4-BE49-F238E27FC236}">
                <a16:creationId xmlns:a16="http://schemas.microsoft.com/office/drawing/2014/main" id="{09D43715-1C10-7E5D-D161-1F4549091A01}"/>
              </a:ext>
            </a:extLst>
          </p:cNvPr>
          <p:cNvPicPr>
            <a:picLocks noChangeAspect="1"/>
          </p:cNvPicPr>
          <p:nvPr/>
        </p:nvPicPr>
        <p:blipFill>
          <a:blip r:embed="rId2"/>
          <a:stretch>
            <a:fillRect/>
          </a:stretch>
        </p:blipFill>
        <p:spPr>
          <a:xfrm>
            <a:off x="821502" y="2007477"/>
            <a:ext cx="10005060" cy="1478280"/>
          </a:xfrm>
          <a:prstGeom prst="rect">
            <a:avLst/>
          </a:prstGeom>
        </p:spPr>
      </p:pic>
      <p:pic>
        <p:nvPicPr>
          <p:cNvPr id="9" name="Picture 8">
            <a:extLst>
              <a:ext uri="{FF2B5EF4-FFF2-40B4-BE49-F238E27FC236}">
                <a16:creationId xmlns:a16="http://schemas.microsoft.com/office/drawing/2014/main" id="{A583EE90-9D3F-AF71-EEF3-DE4A33F8FFEF}"/>
              </a:ext>
            </a:extLst>
          </p:cNvPr>
          <p:cNvPicPr>
            <a:picLocks noChangeAspect="1"/>
          </p:cNvPicPr>
          <p:nvPr/>
        </p:nvPicPr>
        <p:blipFill>
          <a:blip r:embed="rId3"/>
          <a:stretch>
            <a:fillRect/>
          </a:stretch>
        </p:blipFill>
        <p:spPr>
          <a:xfrm>
            <a:off x="1244412" y="4003308"/>
            <a:ext cx="9159240" cy="1844040"/>
          </a:xfrm>
          <a:prstGeom prst="rect">
            <a:avLst/>
          </a:prstGeom>
        </p:spPr>
      </p:pic>
    </p:spTree>
    <p:extLst>
      <p:ext uri="{BB962C8B-B14F-4D97-AF65-F5344CB8AC3E}">
        <p14:creationId xmlns:p14="http://schemas.microsoft.com/office/powerpoint/2010/main" val="69274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018947B4-BE5E-F0D8-6294-D5905ED14C45}"/>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05DE0B19-E0FE-4D52-0086-692B0E1F54F2}"/>
              </a:ext>
            </a:extLst>
          </p:cNvPr>
          <p:cNvSpPr>
            <a:spLocks noGrp="1"/>
          </p:cNvSpPr>
          <p:nvPr>
            <p:ph type="title"/>
          </p:nvPr>
        </p:nvSpPr>
        <p:spPr>
          <a:xfrm>
            <a:off x="964023" y="879063"/>
            <a:ext cx="9663872" cy="610863"/>
          </a:xfrm>
        </p:spPr>
        <p:txBody>
          <a:bodyPr>
            <a:normAutofit fontScale="90000"/>
          </a:bodyPr>
          <a:lstStyle/>
          <a:p>
            <a:r>
              <a:rPr lang="en-US" dirty="0"/>
              <a:t>Credit Enhancement and it’s many forms</a:t>
            </a:r>
          </a:p>
        </p:txBody>
      </p:sp>
      <p:sp>
        <p:nvSpPr>
          <p:cNvPr id="4" name="Footer Placeholder 3">
            <a:extLst>
              <a:ext uri="{FF2B5EF4-FFF2-40B4-BE49-F238E27FC236}">
                <a16:creationId xmlns:a16="http://schemas.microsoft.com/office/drawing/2014/main" id="{F0A29BEF-3437-0108-5D95-696C8693299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75A71B06-B758-CAD7-44B9-9E6069D1E95B}"/>
              </a:ext>
            </a:extLst>
          </p:cNvPr>
          <p:cNvSpPr>
            <a:spLocks noGrp="1"/>
          </p:cNvSpPr>
          <p:nvPr>
            <p:ph type="sldNum" sz="quarter" idx="13"/>
          </p:nvPr>
        </p:nvSpPr>
        <p:spPr/>
        <p:txBody>
          <a:bodyPr/>
          <a:lstStyle/>
          <a:p>
            <a:fld id="{294A09A9-5501-47C1-A89A-A340965A2BE2}" type="slidenum">
              <a:rPr lang="en-US" smtClean="0"/>
              <a:pPr/>
              <a:t>19</a:t>
            </a:fld>
            <a:endParaRPr lang="en-US" dirty="0">
              <a:latin typeface="+mn-lt"/>
            </a:endParaRPr>
          </a:p>
        </p:txBody>
      </p:sp>
      <p:pic>
        <p:nvPicPr>
          <p:cNvPr id="7" name="Picture 6">
            <a:extLst>
              <a:ext uri="{FF2B5EF4-FFF2-40B4-BE49-F238E27FC236}">
                <a16:creationId xmlns:a16="http://schemas.microsoft.com/office/drawing/2014/main" id="{231CE6F8-9EA7-10D9-2727-77C906DEA215}"/>
              </a:ext>
            </a:extLst>
          </p:cNvPr>
          <p:cNvPicPr>
            <a:picLocks noChangeAspect="1"/>
          </p:cNvPicPr>
          <p:nvPr/>
        </p:nvPicPr>
        <p:blipFill>
          <a:blip r:embed="rId2"/>
          <a:stretch>
            <a:fillRect/>
          </a:stretch>
        </p:blipFill>
        <p:spPr>
          <a:xfrm>
            <a:off x="928646" y="1599020"/>
            <a:ext cx="10352810" cy="4721869"/>
          </a:xfrm>
          <a:prstGeom prst="rect">
            <a:avLst/>
          </a:prstGeom>
        </p:spPr>
      </p:pic>
    </p:spTree>
    <p:extLst>
      <p:ext uri="{BB962C8B-B14F-4D97-AF65-F5344CB8AC3E}">
        <p14:creationId xmlns:p14="http://schemas.microsoft.com/office/powerpoint/2010/main" val="95450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342900" indent="-342900">
              <a:buAutoNum type="arabicPeriod"/>
            </a:pPr>
            <a:r>
              <a:rPr lang="en-US" sz="1800" dirty="0">
                <a:solidFill>
                  <a:schemeClr val="tx2"/>
                </a:solidFill>
                <a:latin typeface="+mj-lt"/>
              </a:rPr>
              <a:t>Securitization</a:t>
            </a:r>
            <a:r>
              <a:rPr lang="en-US" dirty="0"/>
              <a:t> </a:t>
            </a:r>
            <a:r>
              <a:rPr lang="en-US" sz="1800" dirty="0">
                <a:solidFill>
                  <a:schemeClr val="tx2"/>
                </a:solidFill>
                <a:latin typeface="+mj-lt"/>
              </a:rPr>
              <a:t>Overview</a:t>
            </a:r>
          </a:p>
          <a:p>
            <a:pPr marL="1028700" lvl="1" indent="-342900">
              <a:buFont typeface="Arial" panose="020B0604020202020204" pitchFamily="34" charset="0"/>
              <a:buAutoNum type="arabicPeriod"/>
            </a:pPr>
            <a:r>
              <a:rPr lang="en-US" sz="1400" dirty="0"/>
              <a:t>What is securitization and structured finance?</a:t>
            </a:r>
          </a:p>
          <a:p>
            <a:pPr marL="342900" indent="-342900">
              <a:buFont typeface="Arial" panose="020B0604020202020204" pitchFamily="34" charset="0"/>
              <a:buAutoNum type="arabicPeriod"/>
            </a:pPr>
            <a:r>
              <a:rPr lang="en-US" sz="1800" dirty="0">
                <a:solidFill>
                  <a:schemeClr val="tx2"/>
                </a:solidFill>
                <a:latin typeface="+mj-lt"/>
              </a:rPr>
              <a:t>Review </a:t>
            </a:r>
            <a:r>
              <a:rPr lang="en-US" sz="1800" dirty="0" err="1">
                <a:solidFill>
                  <a:schemeClr val="tx2"/>
                </a:solidFill>
                <a:latin typeface="+mj-lt"/>
              </a:rPr>
              <a:t>OneMain</a:t>
            </a:r>
            <a:r>
              <a:rPr lang="en-US" sz="1800" dirty="0">
                <a:solidFill>
                  <a:schemeClr val="tx2"/>
                </a:solidFill>
                <a:latin typeface="+mj-lt"/>
              </a:rPr>
              <a:t> ABS portfolio</a:t>
            </a:r>
          </a:p>
          <a:p>
            <a:pPr marL="1028700" lvl="1" indent="-342900">
              <a:buFont typeface="Arial" panose="020B0604020202020204" pitchFamily="34" charset="0"/>
              <a:buAutoNum type="arabicPeriod"/>
            </a:pPr>
            <a:r>
              <a:rPr lang="en-US" sz="1400" dirty="0"/>
              <a:t>We’ll take a look at how </a:t>
            </a:r>
            <a:r>
              <a:rPr lang="en-US" sz="1400" dirty="0" err="1"/>
              <a:t>OneMain’s</a:t>
            </a:r>
            <a:r>
              <a:rPr lang="en-US" sz="1400" dirty="0"/>
              <a:t> consumer loan portfolios have been performing as a whole</a:t>
            </a:r>
          </a:p>
          <a:p>
            <a:pPr marL="342900" indent="-342900">
              <a:buFont typeface="Arial" panose="020B0604020202020204" pitchFamily="34" charset="0"/>
              <a:buAutoNum type="arabicPeriod"/>
            </a:pPr>
            <a:r>
              <a:rPr lang="en-US" sz="1800" dirty="0">
                <a:solidFill>
                  <a:schemeClr val="tx2"/>
                </a:solidFill>
                <a:latin typeface="+mj-lt"/>
              </a:rPr>
              <a:t>OMFIT 2019-2</a:t>
            </a:r>
          </a:p>
          <a:p>
            <a:pPr marL="1028700" lvl="1" indent="-342900">
              <a:buFont typeface="Arial" panose="020B0604020202020204" pitchFamily="34" charset="0"/>
              <a:buAutoNum type="arabicPeriod"/>
            </a:pPr>
            <a:r>
              <a:rPr lang="en-US" sz="1400" dirty="0"/>
              <a:t>Take a closer look at the performance of a specific </a:t>
            </a:r>
            <a:r>
              <a:rPr lang="en-US" sz="1400" dirty="0" err="1"/>
              <a:t>OneMain</a:t>
            </a:r>
            <a:r>
              <a:rPr lang="en-US" sz="1400" dirty="0"/>
              <a:t> ABS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a:t>OneMain Consumer Loan Review</a:t>
            </a:r>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13, 2023</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BE9131C-9946-D420-6B4C-32E5438662EC}"/>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BB136A35-D961-8872-979A-9A0E453FD706}"/>
              </a:ext>
            </a:extLst>
          </p:cNvPr>
          <p:cNvSpPr>
            <a:spLocks noGrp="1"/>
          </p:cNvSpPr>
          <p:nvPr>
            <p:ph type="title"/>
          </p:nvPr>
        </p:nvSpPr>
        <p:spPr/>
        <p:txBody>
          <a:bodyPr/>
          <a:lstStyle/>
          <a:p>
            <a:r>
              <a:rPr lang="en-US" dirty="0"/>
              <a:t>Returns to date</a:t>
            </a:r>
          </a:p>
        </p:txBody>
      </p:sp>
      <p:sp>
        <p:nvSpPr>
          <p:cNvPr id="4" name="Footer Placeholder 3">
            <a:extLst>
              <a:ext uri="{FF2B5EF4-FFF2-40B4-BE49-F238E27FC236}">
                <a16:creationId xmlns:a16="http://schemas.microsoft.com/office/drawing/2014/main" id="{7F21769D-A162-9DB6-496C-7A2DE4033A22}"/>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AA661E57-61D7-15EE-665D-05F6893A31B9}"/>
              </a:ext>
            </a:extLst>
          </p:cNvPr>
          <p:cNvSpPr>
            <a:spLocks noGrp="1"/>
          </p:cNvSpPr>
          <p:nvPr>
            <p:ph type="sldNum" sz="quarter" idx="13"/>
          </p:nvPr>
        </p:nvSpPr>
        <p:spPr/>
        <p:txBody>
          <a:bodyPr/>
          <a:lstStyle/>
          <a:p>
            <a:fld id="{294A09A9-5501-47C1-A89A-A340965A2BE2}" type="slidenum">
              <a:rPr lang="en-US" smtClean="0"/>
              <a:pPr/>
              <a:t>20</a:t>
            </a:fld>
            <a:endParaRPr lang="en-US" dirty="0">
              <a:latin typeface="+mn-lt"/>
            </a:endParaRPr>
          </a:p>
        </p:txBody>
      </p:sp>
      <p:pic>
        <p:nvPicPr>
          <p:cNvPr id="8" name="Picture 7">
            <a:extLst>
              <a:ext uri="{FF2B5EF4-FFF2-40B4-BE49-F238E27FC236}">
                <a16:creationId xmlns:a16="http://schemas.microsoft.com/office/drawing/2014/main" id="{AED1F9D3-4788-3410-99AE-54F45795438F}"/>
              </a:ext>
            </a:extLst>
          </p:cNvPr>
          <p:cNvPicPr>
            <a:picLocks noChangeAspect="1"/>
          </p:cNvPicPr>
          <p:nvPr/>
        </p:nvPicPr>
        <p:blipFill>
          <a:blip r:embed="rId2"/>
          <a:stretch>
            <a:fillRect/>
          </a:stretch>
        </p:blipFill>
        <p:spPr>
          <a:xfrm>
            <a:off x="561473" y="1623813"/>
            <a:ext cx="11069053" cy="4708407"/>
          </a:xfrm>
          <a:prstGeom prst="rect">
            <a:avLst/>
          </a:prstGeom>
        </p:spPr>
      </p:pic>
    </p:spTree>
    <p:extLst>
      <p:ext uri="{BB962C8B-B14F-4D97-AF65-F5344CB8AC3E}">
        <p14:creationId xmlns:p14="http://schemas.microsoft.com/office/powerpoint/2010/main" val="313864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A99050-F82F-CCCE-7B61-007E6F7631F2}"/>
              </a:ext>
            </a:extLst>
          </p:cNvPr>
          <p:cNvSpPr>
            <a:spLocks noGrp="1"/>
          </p:cNvSpPr>
          <p:nvPr>
            <p:ph type="body" sz="quarter" idx="11"/>
          </p:nvPr>
        </p:nvSpPr>
        <p:spPr/>
        <p:txBody>
          <a:bodyPr/>
          <a:lstStyle/>
          <a:p>
            <a:endParaRPr lang="en-US"/>
          </a:p>
        </p:txBody>
      </p:sp>
      <p:sp>
        <p:nvSpPr>
          <p:cNvPr id="3" name="Subtitle 2">
            <a:extLst>
              <a:ext uri="{FF2B5EF4-FFF2-40B4-BE49-F238E27FC236}">
                <a16:creationId xmlns:a16="http://schemas.microsoft.com/office/drawing/2014/main" id="{CDB7C10F-2B4D-9D42-DE05-15853DCC809C}"/>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DE9CE4CA-2EB1-934D-812A-BDF468F8F83F}"/>
              </a:ext>
            </a:extLst>
          </p:cNvPr>
          <p:cNvSpPr>
            <a:spLocks noGrp="1"/>
          </p:cNvSpPr>
          <p:nvPr>
            <p:ph type="title"/>
          </p:nvPr>
        </p:nvSpPr>
        <p:spPr/>
        <p:txBody>
          <a:bodyPr>
            <a:normAutofit fontScale="90000"/>
          </a:bodyPr>
          <a:lstStyle/>
          <a:p>
            <a:r>
              <a:rPr lang="en-US" dirty="0"/>
              <a:t>Future Considerations</a:t>
            </a:r>
          </a:p>
        </p:txBody>
      </p:sp>
      <p:sp>
        <p:nvSpPr>
          <p:cNvPr id="5" name="Picture Placeholder 4">
            <a:extLst>
              <a:ext uri="{FF2B5EF4-FFF2-40B4-BE49-F238E27FC236}">
                <a16:creationId xmlns:a16="http://schemas.microsoft.com/office/drawing/2014/main" id="{384ADE3B-F4C6-EB5A-0182-CC23354C94AF}"/>
              </a:ext>
            </a:extLst>
          </p:cNvPr>
          <p:cNvSpPr>
            <a:spLocks noGrp="1"/>
          </p:cNvSpPr>
          <p:nvPr>
            <p:ph type="pic" sz="quarter" idx="13"/>
          </p:nvPr>
        </p:nvSpPr>
        <p:spPr/>
        <p:txBody>
          <a:bodyPr>
            <a:normAutofit fontScale="92500" lnSpcReduction="10000"/>
          </a:bodyPr>
          <a:lstStyle/>
          <a:p>
            <a:r>
              <a:rPr lang="en-US" dirty="0"/>
              <a:t>Make the code more dynamic</a:t>
            </a:r>
          </a:p>
          <a:p>
            <a:pPr lvl="1"/>
            <a:r>
              <a:rPr lang="en-US" dirty="0"/>
              <a:t>Next step would to be have it work for any </a:t>
            </a:r>
            <a:r>
              <a:rPr lang="en-US" dirty="0" err="1"/>
              <a:t>OneMain</a:t>
            </a:r>
            <a:r>
              <a:rPr lang="en-US" dirty="0"/>
              <a:t> deal</a:t>
            </a:r>
          </a:p>
          <a:p>
            <a:pPr lvl="1"/>
            <a:r>
              <a:rPr lang="en-US" dirty="0"/>
              <a:t>Because there isn’t reporting standardization across issuers and trustees, it would be very difficult to create a universal script. However, much of this data is available from data sources like Bloomberg. With access to already clean data, it would be much easier to compare across issuers and asset classes.</a:t>
            </a:r>
          </a:p>
          <a:p>
            <a:r>
              <a:rPr lang="en-US" dirty="0"/>
              <a:t>With loan level data, more insight can be gleaned into how certain loan characteristics correlate with performance (i.e. do lower FICOs really lead to higher defaults)</a:t>
            </a:r>
          </a:p>
          <a:p>
            <a:pPr lvl="1"/>
            <a:r>
              <a:rPr lang="en-US" dirty="0"/>
              <a:t>There are additional performance metrics that can be calculated with loan level data (i.e. roll rate, which is the percent of borrowers that move from one delinquency bucket to the next)</a:t>
            </a:r>
          </a:p>
          <a:p>
            <a:endParaRPr lang="en-US" dirty="0"/>
          </a:p>
        </p:txBody>
      </p:sp>
    </p:spTree>
    <p:extLst>
      <p:ext uri="{BB962C8B-B14F-4D97-AF65-F5344CB8AC3E}">
        <p14:creationId xmlns:p14="http://schemas.microsoft.com/office/powerpoint/2010/main" val="64792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fontScale="90000"/>
          </a:bodyPr>
          <a:lstStyle/>
          <a:p>
            <a:r>
              <a:rPr lang="en-US" dirty="0"/>
              <a:t>Securitization Overview</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What is Securitization?</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b="0"/>
              <a:t>OneMain Consumer Loan Review</a:t>
            </a:r>
            <a:endParaRPr lang="en-US" b="0" dirty="0"/>
          </a:p>
        </p:txBody>
      </p:sp>
      <p:sp>
        <p:nvSpPr>
          <p:cNvPr id="7" name="Date Placeholder 3">
            <a:extLst>
              <a:ext uri="{FF2B5EF4-FFF2-40B4-BE49-F238E27FC236}">
                <a16:creationId xmlns:a16="http://schemas.microsoft.com/office/drawing/2014/main" id="{560FFC6F-2BF3-42FE-80C1-0A76D4B6C7CE}"/>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13, 2023</a:t>
            </a:fld>
            <a:endParaRPr lang="en-US" dirty="0"/>
          </a:p>
        </p:txBody>
      </p:sp>
      <p:sp>
        <p:nvSpPr>
          <p:cNvPr id="10" name="TextBox 9">
            <a:extLst>
              <a:ext uri="{FF2B5EF4-FFF2-40B4-BE49-F238E27FC236}">
                <a16:creationId xmlns:a16="http://schemas.microsoft.com/office/drawing/2014/main" id="{FE724D83-DDD5-E789-4676-C8C216ED2FFF}"/>
              </a:ext>
            </a:extLst>
          </p:cNvPr>
          <p:cNvSpPr txBox="1"/>
          <p:nvPr/>
        </p:nvSpPr>
        <p:spPr>
          <a:xfrm>
            <a:off x="401053" y="1788695"/>
            <a:ext cx="10403305" cy="861774"/>
          </a:xfrm>
          <a:prstGeom prst="rect">
            <a:avLst/>
          </a:prstGeom>
          <a:noFill/>
        </p:spPr>
        <p:txBody>
          <a:bodyPr wrap="square" rtlCol="0">
            <a:spAutoFit/>
          </a:bodyPr>
          <a:lstStyle/>
          <a:p>
            <a:r>
              <a:rPr lang="en-US" dirty="0">
                <a:solidFill>
                  <a:schemeClr val="bg1"/>
                </a:solidFill>
              </a:rPr>
              <a:t>Securitization is the process of taking an illiquid asset or group of assets and, through financial engineering, transforming it (or them) into an investable security.</a:t>
            </a:r>
          </a:p>
          <a:p>
            <a:r>
              <a:rPr lang="en-US" sz="1200" dirty="0">
                <a:solidFill>
                  <a:schemeClr val="bg1"/>
                </a:solidFill>
              </a:rPr>
              <a:t>Source: Investopedia</a:t>
            </a:r>
          </a:p>
        </p:txBody>
      </p:sp>
      <p:grpSp>
        <p:nvGrpSpPr>
          <p:cNvPr id="31" name="Group 30">
            <a:extLst>
              <a:ext uri="{FF2B5EF4-FFF2-40B4-BE49-F238E27FC236}">
                <a16:creationId xmlns:a16="http://schemas.microsoft.com/office/drawing/2014/main" id="{8C773C02-29E3-8EA0-11A9-3863C0143AE5}"/>
              </a:ext>
            </a:extLst>
          </p:cNvPr>
          <p:cNvGrpSpPr/>
          <p:nvPr/>
        </p:nvGrpSpPr>
        <p:grpSpPr>
          <a:xfrm>
            <a:off x="2430369" y="2805867"/>
            <a:ext cx="6278482" cy="2719137"/>
            <a:chOff x="1114925" y="2805867"/>
            <a:chExt cx="6278482" cy="2719137"/>
          </a:xfrm>
        </p:grpSpPr>
        <p:grpSp>
          <p:nvGrpSpPr>
            <p:cNvPr id="17" name="Group 16">
              <a:extLst>
                <a:ext uri="{FF2B5EF4-FFF2-40B4-BE49-F238E27FC236}">
                  <a16:creationId xmlns:a16="http://schemas.microsoft.com/office/drawing/2014/main" id="{41FC3940-1669-98FE-79BA-FF735FF0C89D}"/>
                </a:ext>
              </a:extLst>
            </p:cNvPr>
            <p:cNvGrpSpPr/>
            <p:nvPr/>
          </p:nvGrpSpPr>
          <p:grpSpPr>
            <a:xfrm>
              <a:off x="1114925" y="3312692"/>
              <a:ext cx="962528" cy="1705488"/>
              <a:chOff x="1114925" y="2959768"/>
              <a:chExt cx="962528" cy="1705488"/>
            </a:xfrm>
          </p:grpSpPr>
          <p:sp>
            <p:nvSpPr>
              <p:cNvPr id="12" name="TextBox 11">
                <a:extLst>
                  <a:ext uri="{FF2B5EF4-FFF2-40B4-BE49-F238E27FC236}">
                    <a16:creationId xmlns:a16="http://schemas.microsoft.com/office/drawing/2014/main" id="{8DC3973C-7B08-E026-4E65-6A783E23CC8B}"/>
                  </a:ext>
                </a:extLst>
              </p:cNvPr>
              <p:cNvSpPr txBox="1"/>
              <p:nvPr/>
            </p:nvSpPr>
            <p:spPr>
              <a:xfrm>
                <a:off x="1114926" y="2959768"/>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1</a:t>
                </a:r>
              </a:p>
            </p:txBody>
          </p:sp>
          <p:sp>
            <p:nvSpPr>
              <p:cNvPr id="13" name="TextBox 12">
                <a:extLst>
                  <a:ext uri="{FF2B5EF4-FFF2-40B4-BE49-F238E27FC236}">
                    <a16:creationId xmlns:a16="http://schemas.microsoft.com/office/drawing/2014/main" id="{3AD19C04-EA77-B3CF-673D-663D7C17259F}"/>
                  </a:ext>
                </a:extLst>
              </p:cNvPr>
              <p:cNvSpPr txBox="1"/>
              <p:nvPr/>
            </p:nvSpPr>
            <p:spPr>
              <a:xfrm>
                <a:off x="1114926" y="3343017"/>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2</a:t>
                </a:r>
              </a:p>
            </p:txBody>
          </p:sp>
          <p:sp>
            <p:nvSpPr>
              <p:cNvPr id="14" name="TextBox 13">
                <a:extLst>
                  <a:ext uri="{FF2B5EF4-FFF2-40B4-BE49-F238E27FC236}">
                    <a16:creationId xmlns:a16="http://schemas.microsoft.com/office/drawing/2014/main" id="{11449065-19C4-D415-2D8F-E40468B004DC}"/>
                  </a:ext>
                </a:extLst>
              </p:cNvPr>
              <p:cNvSpPr txBox="1"/>
              <p:nvPr/>
            </p:nvSpPr>
            <p:spPr>
              <a:xfrm>
                <a:off x="1114925" y="4375815"/>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n</a:t>
                </a:r>
              </a:p>
            </p:txBody>
          </p:sp>
          <p:sp>
            <p:nvSpPr>
              <p:cNvPr id="15" name="TextBox 14">
                <a:extLst>
                  <a:ext uri="{FF2B5EF4-FFF2-40B4-BE49-F238E27FC236}">
                    <a16:creationId xmlns:a16="http://schemas.microsoft.com/office/drawing/2014/main" id="{31763AFD-CE7F-ED7A-4CF1-8AC70A1D3325}"/>
                  </a:ext>
                </a:extLst>
              </p:cNvPr>
              <p:cNvSpPr txBox="1"/>
              <p:nvPr/>
            </p:nvSpPr>
            <p:spPr>
              <a:xfrm>
                <a:off x="1114925" y="3740152"/>
                <a:ext cx="633663" cy="289441"/>
              </a:xfrm>
              <a:prstGeom prst="roundRect">
                <a:avLst/>
              </a:prstGeom>
              <a:solidFill>
                <a:schemeClr val="tx2">
                  <a:lumMod val="60000"/>
                  <a:lumOff val="40000"/>
                </a:schemeClr>
              </a:solidFill>
              <a:ln>
                <a:solidFill>
                  <a:schemeClr val="bg1"/>
                </a:solidFill>
              </a:ln>
            </p:spPr>
            <p:txBody>
              <a:bodyPr wrap="square" rtlCol="0">
                <a:spAutoFit/>
              </a:bodyPr>
              <a:lstStyle/>
              <a:p>
                <a:pPr algn="ctr"/>
                <a:r>
                  <a:rPr lang="en-US" sz="1100" dirty="0">
                    <a:solidFill>
                      <a:schemeClr val="bg1"/>
                    </a:solidFill>
                  </a:rPr>
                  <a:t>Loan 3</a:t>
                </a:r>
              </a:p>
            </p:txBody>
          </p:sp>
          <p:sp>
            <p:nvSpPr>
              <p:cNvPr id="16" name="TextBox 15">
                <a:extLst>
                  <a:ext uri="{FF2B5EF4-FFF2-40B4-BE49-F238E27FC236}">
                    <a16:creationId xmlns:a16="http://schemas.microsoft.com/office/drawing/2014/main" id="{B4AB45C2-BBD2-0150-2688-452B6785B193}"/>
                  </a:ext>
                </a:extLst>
              </p:cNvPr>
              <p:cNvSpPr txBox="1"/>
              <p:nvPr/>
            </p:nvSpPr>
            <p:spPr>
              <a:xfrm>
                <a:off x="1195137" y="3927984"/>
                <a:ext cx="882316" cy="369332"/>
              </a:xfrm>
              <a:prstGeom prst="rect">
                <a:avLst/>
              </a:prstGeom>
              <a:noFill/>
            </p:spPr>
            <p:txBody>
              <a:bodyPr wrap="square" rtlCol="0">
                <a:spAutoFit/>
              </a:bodyPr>
              <a:lstStyle/>
              <a:p>
                <a:r>
                  <a:rPr lang="en-US" dirty="0">
                    <a:solidFill>
                      <a:schemeClr val="bg1"/>
                    </a:solidFill>
                  </a:rPr>
                  <a:t>. . .</a:t>
                </a:r>
              </a:p>
            </p:txBody>
          </p:sp>
        </p:grpSp>
        <p:sp>
          <p:nvSpPr>
            <p:cNvPr id="18" name="Right Brace 17">
              <a:extLst>
                <a:ext uri="{FF2B5EF4-FFF2-40B4-BE49-F238E27FC236}">
                  <a16:creationId xmlns:a16="http://schemas.microsoft.com/office/drawing/2014/main" id="{9E4DFC06-0139-899F-6C5B-820FD42BA7AD}"/>
                </a:ext>
              </a:extLst>
            </p:cNvPr>
            <p:cNvSpPr/>
            <p:nvPr/>
          </p:nvSpPr>
          <p:spPr>
            <a:xfrm>
              <a:off x="2243455" y="3312692"/>
              <a:ext cx="435577" cy="17054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404D5F4-C4B5-1B3D-78A5-4F0F61A23A3C}"/>
                </a:ext>
              </a:extLst>
            </p:cNvPr>
            <p:cNvSpPr txBox="1"/>
            <p:nvPr/>
          </p:nvSpPr>
          <p:spPr>
            <a:xfrm>
              <a:off x="3126205" y="3513033"/>
              <a:ext cx="1147011" cy="1304806"/>
            </a:xfrm>
            <a:prstGeom prst="round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lgn="ctr"/>
              <a:r>
                <a:rPr lang="en-US" dirty="0">
                  <a:solidFill>
                    <a:schemeClr val="bg1"/>
                  </a:solidFill>
                </a:rPr>
                <a:t>Special</a:t>
              </a:r>
            </a:p>
            <a:p>
              <a:pPr algn="ctr"/>
              <a:r>
                <a:rPr lang="en-US" dirty="0">
                  <a:solidFill>
                    <a:schemeClr val="bg1"/>
                  </a:solidFill>
                </a:rPr>
                <a:t>Purpose</a:t>
              </a:r>
            </a:p>
            <a:p>
              <a:pPr algn="ctr"/>
              <a:r>
                <a:rPr lang="en-US" dirty="0">
                  <a:solidFill>
                    <a:schemeClr val="bg1"/>
                  </a:solidFill>
                </a:rPr>
                <a:t>Vehicle</a:t>
              </a:r>
            </a:p>
            <a:p>
              <a:pPr algn="ctr"/>
              <a:r>
                <a:rPr lang="en-US" dirty="0">
                  <a:solidFill>
                    <a:schemeClr val="bg1"/>
                  </a:solidFill>
                </a:rPr>
                <a:t>(SPV)</a:t>
              </a:r>
            </a:p>
          </p:txBody>
        </p:sp>
        <p:grpSp>
          <p:nvGrpSpPr>
            <p:cNvPr id="28" name="Group 27">
              <a:extLst>
                <a:ext uri="{FF2B5EF4-FFF2-40B4-BE49-F238E27FC236}">
                  <a16:creationId xmlns:a16="http://schemas.microsoft.com/office/drawing/2014/main" id="{18C095E8-F935-8956-F33E-F8D56C814C57}"/>
                </a:ext>
              </a:extLst>
            </p:cNvPr>
            <p:cNvGrpSpPr/>
            <p:nvPr/>
          </p:nvGrpSpPr>
          <p:grpSpPr>
            <a:xfrm>
              <a:off x="5570621" y="2805867"/>
              <a:ext cx="1822786" cy="2719137"/>
              <a:chOff x="6096000" y="2590800"/>
              <a:chExt cx="1822786" cy="2719137"/>
            </a:xfrm>
          </p:grpSpPr>
          <p:grpSp>
            <p:nvGrpSpPr>
              <p:cNvPr id="26" name="Group 25">
                <a:extLst>
                  <a:ext uri="{FF2B5EF4-FFF2-40B4-BE49-F238E27FC236}">
                    <a16:creationId xmlns:a16="http://schemas.microsoft.com/office/drawing/2014/main" id="{00812F6B-B094-A75D-F027-395B0FAD2FBC}"/>
                  </a:ext>
                </a:extLst>
              </p:cNvPr>
              <p:cNvGrpSpPr/>
              <p:nvPr/>
            </p:nvGrpSpPr>
            <p:grpSpPr>
              <a:xfrm>
                <a:off x="6489032" y="2883763"/>
                <a:ext cx="1050757" cy="2031219"/>
                <a:chOff x="6489032" y="2883763"/>
                <a:chExt cx="1050757" cy="2031219"/>
              </a:xfrm>
            </p:grpSpPr>
            <p:sp>
              <p:nvSpPr>
                <p:cNvPr id="20" name="TextBox 19">
                  <a:extLst>
                    <a:ext uri="{FF2B5EF4-FFF2-40B4-BE49-F238E27FC236}">
                      <a16:creationId xmlns:a16="http://schemas.microsoft.com/office/drawing/2014/main" id="{7E85DD15-4F6F-0B3B-4F2F-DACD27DD7E93}"/>
                    </a:ext>
                  </a:extLst>
                </p:cNvPr>
                <p:cNvSpPr txBox="1"/>
                <p:nvPr/>
              </p:nvSpPr>
              <p:spPr>
                <a:xfrm>
                  <a:off x="6489032" y="2883763"/>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A</a:t>
                  </a:r>
                </a:p>
              </p:txBody>
            </p:sp>
            <p:sp>
              <p:nvSpPr>
                <p:cNvPr id="21" name="TextBox 20">
                  <a:extLst>
                    <a:ext uri="{FF2B5EF4-FFF2-40B4-BE49-F238E27FC236}">
                      <a16:creationId xmlns:a16="http://schemas.microsoft.com/office/drawing/2014/main" id="{B240202B-5EE5-034C-B9F5-8EA12A660F69}"/>
                    </a:ext>
                  </a:extLst>
                </p:cNvPr>
                <p:cNvSpPr txBox="1"/>
                <p:nvPr/>
              </p:nvSpPr>
              <p:spPr>
                <a:xfrm>
                  <a:off x="6489032" y="3320968"/>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B</a:t>
                  </a:r>
                </a:p>
              </p:txBody>
            </p:sp>
            <p:sp>
              <p:nvSpPr>
                <p:cNvPr id="22" name="TextBox 21">
                  <a:extLst>
                    <a:ext uri="{FF2B5EF4-FFF2-40B4-BE49-F238E27FC236}">
                      <a16:creationId xmlns:a16="http://schemas.microsoft.com/office/drawing/2014/main" id="{7CC7FFEE-1320-F73C-3672-B9CF4925180E}"/>
                    </a:ext>
                  </a:extLst>
                </p:cNvPr>
                <p:cNvSpPr txBox="1"/>
                <p:nvPr/>
              </p:nvSpPr>
              <p:spPr>
                <a:xfrm>
                  <a:off x="6489032" y="3758173"/>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C</a:t>
                  </a:r>
                </a:p>
              </p:txBody>
            </p:sp>
            <p:sp>
              <p:nvSpPr>
                <p:cNvPr id="23" name="TextBox 22">
                  <a:extLst>
                    <a:ext uri="{FF2B5EF4-FFF2-40B4-BE49-F238E27FC236}">
                      <a16:creationId xmlns:a16="http://schemas.microsoft.com/office/drawing/2014/main" id="{606DFD4B-015A-A721-917D-39475DFB62FF}"/>
                    </a:ext>
                  </a:extLst>
                </p:cNvPr>
                <p:cNvSpPr txBox="1"/>
                <p:nvPr/>
              </p:nvSpPr>
              <p:spPr>
                <a:xfrm>
                  <a:off x="6489032" y="4191857"/>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D</a:t>
                  </a:r>
                </a:p>
              </p:txBody>
            </p:sp>
            <p:sp>
              <p:nvSpPr>
                <p:cNvPr id="25" name="TextBox 24">
                  <a:extLst>
                    <a:ext uri="{FF2B5EF4-FFF2-40B4-BE49-F238E27FC236}">
                      <a16:creationId xmlns:a16="http://schemas.microsoft.com/office/drawing/2014/main" id="{21FDECEF-2056-E5D0-FC42-0435EF414A0B}"/>
                    </a:ext>
                  </a:extLst>
                </p:cNvPr>
                <p:cNvSpPr txBox="1"/>
                <p:nvPr/>
              </p:nvSpPr>
              <p:spPr>
                <a:xfrm>
                  <a:off x="6489032" y="4625541"/>
                  <a:ext cx="1050757" cy="289441"/>
                </a:xfrm>
                <a:prstGeom prst="roundRect">
                  <a:avLst/>
                </a:prstGeom>
                <a:solidFill>
                  <a:schemeClr val="accent2">
                    <a:lumMod val="60000"/>
                    <a:lumOff val="40000"/>
                  </a:schemeClr>
                </a:solidFill>
                <a:ln>
                  <a:solidFill>
                    <a:schemeClr val="bg1"/>
                  </a:solidFill>
                </a:ln>
              </p:spPr>
              <p:txBody>
                <a:bodyPr wrap="square" rtlCol="0">
                  <a:spAutoFit/>
                </a:bodyPr>
                <a:lstStyle/>
                <a:p>
                  <a:pPr algn="ctr"/>
                  <a:r>
                    <a:rPr lang="en-US" sz="1100" dirty="0">
                      <a:solidFill>
                        <a:schemeClr val="bg1"/>
                      </a:solidFill>
                    </a:rPr>
                    <a:t>Class E</a:t>
                  </a:r>
                </a:p>
              </p:txBody>
            </p:sp>
          </p:grpSp>
          <p:sp>
            <p:nvSpPr>
              <p:cNvPr id="27" name="Rectangle: Rounded Corners 26">
                <a:extLst>
                  <a:ext uri="{FF2B5EF4-FFF2-40B4-BE49-F238E27FC236}">
                    <a16:creationId xmlns:a16="http://schemas.microsoft.com/office/drawing/2014/main" id="{B8E2FF44-61A8-B2FD-E9F3-220B27828794}"/>
                  </a:ext>
                </a:extLst>
              </p:cNvPr>
              <p:cNvSpPr/>
              <p:nvPr/>
            </p:nvSpPr>
            <p:spPr>
              <a:xfrm>
                <a:off x="6096000" y="2590800"/>
                <a:ext cx="1822786" cy="27191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ight Brace 29">
              <a:extLst>
                <a:ext uri="{FF2B5EF4-FFF2-40B4-BE49-F238E27FC236}">
                  <a16:creationId xmlns:a16="http://schemas.microsoft.com/office/drawing/2014/main" id="{D9D268D6-EF0D-37B1-7F79-FAFF3A4164A9}"/>
                </a:ext>
              </a:extLst>
            </p:cNvPr>
            <p:cNvSpPr/>
            <p:nvPr/>
          </p:nvSpPr>
          <p:spPr>
            <a:xfrm>
              <a:off x="4572002" y="3513033"/>
              <a:ext cx="435577" cy="130480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6CD5C17-3DD8-A952-6398-6C35A5CE7B72}"/>
              </a:ext>
            </a:extLst>
          </p:cNvPr>
          <p:cNvSpPr>
            <a:spLocks noGrp="1"/>
          </p:cNvSpPr>
          <p:nvPr>
            <p:ph type="chart" sz="quarter" idx="10"/>
          </p:nvPr>
        </p:nvSpPr>
        <p:spPr/>
        <p:txBody>
          <a:bodyPr>
            <a:normAutofit/>
          </a:bodyPr>
          <a:lstStyle/>
          <a:p>
            <a:pPr marL="0" indent="0">
              <a:buNone/>
            </a:pPr>
            <a:r>
              <a:rPr lang="en-US" sz="1800" dirty="0">
                <a:solidFill>
                  <a:schemeClr val="bg1"/>
                </a:solidFill>
              </a:rPr>
              <a:t>Structured finance is a heavily involved financial instrument presented to large financial institutions or companies with complicated financing needs who are unsatisfied with conventional financial products. Since the mid-1980s, structured finance has become popular in the finance industry. Collateralized debt obligations (CDOs), synthetic financial instruments, collateralized bond obligations (CBOs), and syndicated loans are examples of structured finance instruments</a:t>
            </a:r>
          </a:p>
          <a:p>
            <a:pPr marL="0" indent="0">
              <a:buNone/>
            </a:pPr>
            <a:r>
              <a:rPr lang="en-US" sz="1200" dirty="0">
                <a:solidFill>
                  <a:schemeClr val="bg1"/>
                </a:solidFill>
              </a:rPr>
              <a:t>Source: Investopedia</a:t>
            </a: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r>
              <a:rPr lang="en-US" sz="1800" dirty="0">
                <a:solidFill>
                  <a:schemeClr val="bg1"/>
                </a:solidFill>
              </a:rPr>
              <a:t>Securitization is the core of structured finance. It is the method by which those in structured finance create asset pools and ultimately form complex financial instruments that are useful to corporations and investors with special needs.</a:t>
            </a:r>
          </a:p>
          <a:p>
            <a:pPr marL="0" indent="0">
              <a:buNone/>
            </a:pPr>
            <a:r>
              <a:rPr lang="en-US" sz="1200" dirty="0">
                <a:solidFill>
                  <a:schemeClr val="bg1"/>
                </a:solidFill>
              </a:rPr>
              <a:t>Source: corporatefinanceinstitute.com</a:t>
            </a:r>
          </a:p>
        </p:txBody>
      </p:sp>
      <p:sp>
        <p:nvSpPr>
          <p:cNvPr id="3" name="Title 2">
            <a:extLst>
              <a:ext uri="{FF2B5EF4-FFF2-40B4-BE49-F238E27FC236}">
                <a16:creationId xmlns:a16="http://schemas.microsoft.com/office/drawing/2014/main" id="{B0C89834-1C89-37AC-7070-1EAA3943196E}"/>
              </a:ext>
            </a:extLst>
          </p:cNvPr>
          <p:cNvSpPr>
            <a:spLocks noGrp="1"/>
          </p:cNvSpPr>
          <p:nvPr>
            <p:ph type="title"/>
          </p:nvPr>
        </p:nvSpPr>
        <p:spPr>
          <a:xfrm>
            <a:off x="964023" y="879063"/>
            <a:ext cx="10341287" cy="610863"/>
          </a:xfrm>
        </p:spPr>
        <p:txBody>
          <a:bodyPr/>
          <a:lstStyle/>
          <a:p>
            <a:r>
              <a:rPr lang="en-US" dirty="0"/>
              <a:t>Securitization and Structured Finance</a:t>
            </a:r>
          </a:p>
        </p:txBody>
      </p:sp>
      <p:sp>
        <p:nvSpPr>
          <p:cNvPr id="4" name="Footer Placeholder 3">
            <a:extLst>
              <a:ext uri="{FF2B5EF4-FFF2-40B4-BE49-F238E27FC236}">
                <a16:creationId xmlns:a16="http://schemas.microsoft.com/office/drawing/2014/main" id="{ACF56BEF-D9C8-39D7-29FE-B6FB542E39AD}"/>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3EB151DE-DA04-8E18-0849-11C58C09B621}"/>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sp>
        <p:nvSpPr>
          <p:cNvPr id="6" name="Arrow: Down 5">
            <a:extLst>
              <a:ext uri="{FF2B5EF4-FFF2-40B4-BE49-F238E27FC236}">
                <a16:creationId xmlns:a16="http://schemas.microsoft.com/office/drawing/2014/main" id="{A41C4730-07E4-8F12-7D80-9035C55D5E4D}"/>
              </a:ext>
            </a:extLst>
          </p:cNvPr>
          <p:cNvSpPr/>
          <p:nvPr/>
        </p:nvSpPr>
        <p:spPr>
          <a:xfrm>
            <a:off x="4909709" y="3429000"/>
            <a:ext cx="1090864" cy="1183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36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85CC4DD1-4C7D-9E5A-7DA5-57CBD19C64FF}"/>
              </a:ext>
            </a:extLst>
          </p:cNvPr>
          <p:cNvSpPr>
            <a:spLocks noGrp="1"/>
          </p:cNvSpPr>
          <p:nvPr>
            <p:ph type="chart" sz="quarter" idx="10"/>
          </p:nvPr>
        </p:nvSpPr>
        <p:spPr/>
        <p:txBody>
          <a:bodyPr/>
          <a:lstStyle/>
          <a:p>
            <a:r>
              <a:rPr lang="en-US" dirty="0">
                <a:solidFill>
                  <a:schemeClr val="bg1"/>
                </a:solidFill>
              </a:rPr>
              <a:t>Past 12 months</a:t>
            </a:r>
          </a:p>
          <a:p>
            <a:pPr lvl="1"/>
            <a:r>
              <a:rPr lang="en-US" dirty="0"/>
              <a:t>Auto loans/lease/floorplan</a:t>
            </a:r>
            <a:endParaRPr lang="en-US" dirty="0">
              <a:solidFill>
                <a:schemeClr val="bg1"/>
              </a:solidFill>
            </a:endParaRPr>
          </a:p>
          <a:p>
            <a:pPr lvl="2"/>
            <a:r>
              <a:rPr lang="en-US" dirty="0"/>
              <a:t>GM ~ $15.5 billion</a:t>
            </a:r>
          </a:p>
          <a:p>
            <a:pPr lvl="2"/>
            <a:r>
              <a:rPr lang="en-US" dirty="0">
                <a:solidFill>
                  <a:schemeClr val="bg1"/>
                </a:solidFill>
              </a:rPr>
              <a:t>Ford </a:t>
            </a:r>
            <a:r>
              <a:rPr lang="en-US" dirty="0"/>
              <a:t>~ $12 billion</a:t>
            </a:r>
          </a:p>
          <a:p>
            <a:pPr lvl="2"/>
            <a:r>
              <a:rPr lang="en-US" dirty="0">
                <a:solidFill>
                  <a:schemeClr val="bg1"/>
                </a:solidFill>
              </a:rPr>
              <a:t>Toyota ~ $10 billion</a:t>
            </a:r>
          </a:p>
          <a:p>
            <a:pPr lvl="2"/>
            <a:r>
              <a:rPr lang="en-US" dirty="0"/>
              <a:t>Capital One ~ $2 billion</a:t>
            </a:r>
          </a:p>
          <a:p>
            <a:pPr lvl="1"/>
            <a:r>
              <a:rPr lang="en-US" dirty="0">
                <a:solidFill>
                  <a:schemeClr val="bg1"/>
                </a:solidFill>
              </a:rPr>
              <a:t>RMBS</a:t>
            </a:r>
          </a:p>
          <a:p>
            <a:pPr lvl="2"/>
            <a:r>
              <a:rPr lang="en-US" dirty="0"/>
              <a:t>JPMorgan ~ $5.5 billion</a:t>
            </a:r>
          </a:p>
          <a:p>
            <a:pPr lvl="2"/>
            <a:r>
              <a:rPr lang="en-US" dirty="0">
                <a:solidFill>
                  <a:schemeClr val="bg1"/>
                </a:solidFill>
              </a:rPr>
              <a:t>Fannie Mae/Freddie Mac ~ $8 billion</a:t>
            </a:r>
          </a:p>
          <a:p>
            <a:pPr lvl="1"/>
            <a:r>
              <a:rPr lang="en-US" dirty="0"/>
              <a:t>Credit Card</a:t>
            </a:r>
          </a:p>
          <a:p>
            <a:pPr lvl="2"/>
            <a:r>
              <a:rPr lang="en-US" dirty="0">
                <a:solidFill>
                  <a:schemeClr val="bg1"/>
                </a:solidFill>
              </a:rPr>
              <a:t>American Express ~ $3.5 billion </a:t>
            </a:r>
          </a:p>
        </p:txBody>
      </p:sp>
      <p:sp>
        <p:nvSpPr>
          <p:cNvPr id="3" name="Title 2">
            <a:extLst>
              <a:ext uri="{FF2B5EF4-FFF2-40B4-BE49-F238E27FC236}">
                <a16:creationId xmlns:a16="http://schemas.microsoft.com/office/drawing/2014/main" id="{E3D1EA1F-5F24-67E6-F66B-F8E02941B734}"/>
              </a:ext>
            </a:extLst>
          </p:cNvPr>
          <p:cNvSpPr>
            <a:spLocks noGrp="1"/>
          </p:cNvSpPr>
          <p:nvPr>
            <p:ph type="title"/>
          </p:nvPr>
        </p:nvSpPr>
        <p:spPr>
          <a:xfrm>
            <a:off x="964023" y="879063"/>
            <a:ext cx="5701472" cy="610863"/>
          </a:xfrm>
        </p:spPr>
        <p:txBody>
          <a:bodyPr>
            <a:normAutofit/>
          </a:bodyPr>
          <a:lstStyle/>
          <a:p>
            <a:r>
              <a:rPr lang="en-US" dirty="0"/>
              <a:t>Real World Examples</a:t>
            </a:r>
          </a:p>
        </p:txBody>
      </p:sp>
      <p:sp>
        <p:nvSpPr>
          <p:cNvPr id="4" name="Footer Placeholder 3">
            <a:extLst>
              <a:ext uri="{FF2B5EF4-FFF2-40B4-BE49-F238E27FC236}">
                <a16:creationId xmlns:a16="http://schemas.microsoft.com/office/drawing/2014/main" id="{41A981F0-AB85-1849-728E-D52B26584437}"/>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2AAE1AFD-5948-293B-51A5-0BFAF3B8DA67}"/>
              </a:ext>
            </a:extLst>
          </p:cNvPr>
          <p:cNvSpPr>
            <a:spLocks noGrp="1"/>
          </p:cNvSpPr>
          <p:nvPr>
            <p:ph type="sldNum" sz="quarter" idx="13"/>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381933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FA578DDC-CD42-6D5A-A74A-EE699CF29ABF}"/>
              </a:ext>
            </a:extLst>
          </p:cNvPr>
          <p:cNvSpPr>
            <a:spLocks noGrp="1"/>
          </p:cNvSpPr>
          <p:nvPr>
            <p:ph type="chart" sz="quarter" idx="10"/>
          </p:nvPr>
        </p:nvSpPr>
        <p:spPr>
          <a:xfrm>
            <a:off x="952500" y="1939108"/>
            <a:ext cx="3964405" cy="507313"/>
          </a:xfrm>
        </p:spPr>
        <p:txBody>
          <a:bodyPr/>
          <a:lstStyle/>
          <a:p>
            <a:pPr marL="0" indent="0">
              <a:buNone/>
            </a:pPr>
            <a:r>
              <a:rPr lang="en-US" dirty="0">
                <a:solidFill>
                  <a:schemeClr val="bg1"/>
                </a:solidFill>
              </a:rPr>
              <a:t>Toyota (prime auto loans)</a:t>
            </a:r>
          </a:p>
          <a:p>
            <a:pPr marL="0" indent="0">
              <a:buNone/>
            </a:pPr>
            <a:endParaRPr lang="en-US" dirty="0">
              <a:solidFill>
                <a:schemeClr val="bg1"/>
              </a:solidFill>
            </a:endParaRPr>
          </a:p>
        </p:txBody>
      </p:sp>
      <p:sp>
        <p:nvSpPr>
          <p:cNvPr id="3" name="Title 2">
            <a:extLst>
              <a:ext uri="{FF2B5EF4-FFF2-40B4-BE49-F238E27FC236}">
                <a16:creationId xmlns:a16="http://schemas.microsoft.com/office/drawing/2014/main" id="{2CFC905B-8145-6DF3-5F49-BFC73F0D5A31}"/>
              </a:ext>
            </a:extLst>
          </p:cNvPr>
          <p:cNvSpPr>
            <a:spLocks noGrp="1"/>
          </p:cNvSpPr>
          <p:nvPr>
            <p:ph type="title"/>
          </p:nvPr>
        </p:nvSpPr>
        <p:spPr/>
        <p:txBody>
          <a:bodyPr/>
          <a:lstStyle/>
          <a:p>
            <a:r>
              <a:rPr lang="en-US" dirty="0"/>
              <a:t>Risk vs Return</a:t>
            </a:r>
          </a:p>
        </p:txBody>
      </p:sp>
      <p:sp>
        <p:nvSpPr>
          <p:cNvPr id="4" name="Footer Placeholder 3">
            <a:extLst>
              <a:ext uri="{FF2B5EF4-FFF2-40B4-BE49-F238E27FC236}">
                <a16:creationId xmlns:a16="http://schemas.microsoft.com/office/drawing/2014/main" id="{345B17FD-05CB-046B-494F-11CAD1AE4489}"/>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B5412D3D-06E5-A277-82C1-FAB08E8CC8D0}"/>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grpSp>
        <p:nvGrpSpPr>
          <p:cNvPr id="10" name="Group 9">
            <a:extLst>
              <a:ext uri="{FF2B5EF4-FFF2-40B4-BE49-F238E27FC236}">
                <a16:creationId xmlns:a16="http://schemas.microsoft.com/office/drawing/2014/main" id="{AA6BD7D1-7360-DC17-9511-B0ED21E919DA}"/>
              </a:ext>
            </a:extLst>
          </p:cNvPr>
          <p:cNvGrpSpPr/>
          <p:nvPr/>
        </p:nvGrpSpPr>
        <p:grpSpPr>
          <a:xfrm>
            <a:off x="357304" y="2681701"/>
            <a:ext cx="5016437" cy="2339543"/>
            <a:chOff x="886690" y="2681701"/>
            <a:chExt cx="5016437" cy="2339543"/>
          </a:xfrm>
        </p:grpSpPr>
        <p:pic>
          <p:nvPicPr>
            <p:cNvPr id="7" name="Picture 6">
              <a:extLst>
                <a:ext uri="{FF2B5EF4-FFF2-40B4-BE49-F238E27FC236}">
                  <a16:creationId xmlns:a16="http://schemas.microsoft.com/office/drawing/2014/main" id="{DE69421A-6501-8A1B-4732-58A4AC59E91B}"/>
                </a:ext>
              </a:extLst>
            </p:cNvPr>
            <p:cNvPicPr>
              <a:picLocks noChangeAspect="1"/>
            </p:cNvPicPr>
            <p:nvPr/>
          </p:nvPicPr>
          <p:blipFill>
            <a:blip r:embed="rId2"/>
            <a:stretch>
              <a:fillRect/>
            </a:stretch>
          </p:blipFill>
          <p:spPr>
            <a:xfrm>
              <a:off x="886690" y="2681701"/>
              <a:ext cx="2598645" cy="2339543"/>
            </a:xfrm>
            <a:prstGeom prst="rect">
              <a:avLst/>
            </a:prstGeom>
          </p:spPr>
        </p:pic>
        <p:pic>
          <p:nvPicPr>
            <p:cNvPr id="9" name="Picture 8">
              <a:extLst>
                <a:ext uri="{FF2B5EF4-FFF2-40B4-BE49-F238E27FC236}">
                  <a16:creationId xmlns:a16="http://schemas.microsoft.com/office/drawing/2014/main" id="{FD63A5DD-A825-58BD-E7BA-26D26F212BDC}"/>
                </a:ext>
              </a:extLst>
            </p:cNvPr>
            <p:cNvPicPr>
              <a:picLocks noChangeAspect="1"/>
            </p:cNvPicPr>
            <p:nvPr/>
          </p:nvPicPr>
          <p:blipFill>
            <a:blip r:embed="rId3"/>
            <a:stretch>
              <a:fillRect/>
            </a:stretch>
          </p:blipFill>
          <p:spPr>
            <a:xfrm>
              <a:off x="3494998" y="2705764"/>
              <a:ext cx="2408129" cy="2270957"/>
            </a:xfrm>
            <a:prstGeom prst="rect">
              <a:avLst/>
            </a:prstGeom>
          </p:spPr>
        </p:pic>
      </p:grpSp>
      <p:grpSp>
        <p:nvGrpSpPr>
          <p:cNvPr id="17" name="Group 16">
            <a:extLst>
              <a:ext uri="{FF2B5EF4-FFF2-40B4-BE49-F238E27FC236}">
                <a16:creationId xmlns:a16="http://schemas.microsoft.com/office/drawing/2014/main" id="{8B8CAEE4-9C24-07A7-EC00-DB0518FA7F67}"/>
              </a:ext>
            </a:extLst>
          </p:cNvPr>
          <p:cNvGrpSpPr/>
          <p:nvPr/>
        </p:nvGrpSpPr>
        <p:grpSpPr>
          <a:xfrm>
            <a:off x="6448555" y="2697743"/>
            <a:ext cx="5113463" cy="2637149"/>
            <a:chOff x="6079589" y="2705764"/>
            <a:chExt cx="5113463" cy="2637149"/>
          </a:xfrm>
        </p:grpSpPr>
        <p:pic>
          <p:nvPicPr>
            <p:cNvPr id="12" name="Picture 11">
              <a:extLst>
                <a:ext uri="{FF2B5EF4-FFF2-40B4-BE49-F238E27FC236}">
                  <a16:creationId xmlns:a16="http://schemas.microsoft.com/office/drawing/2014/main" id="{6FA03A47-8E37-E966-E6A3-06225051318D}"/>
                </a:ext>
              </a:extLst>
            </p:cNvPr>
            <p:cNvPicPr>
              <a:picLocks noChangeAspect="1"/>
            </p:cNvPicPr>
            <p:nvPr/>
          </p:nvPicPr>
          <p:blipFill>
            <a:blip r:embed="rId4"/>
            <a:stretch>
              <a:fillRect/>
            </a:stretch>
          </p:blipFill>
          <p:spPr>
            <a:xfrm>
              <a:off x="6079589" y="2705764"/>
              <a:ext cx="2507197" cy="2621507"/>
            </a:xfrm>
            <a:prstGeom prst="rect">
              <a:avLst/>
            </a:prstGeom>
          </p:spPr>
        </p:pic>
        <p:pic>
          <p:nvPicPr>
            <p:cNvPr id="16" name="Picture 15">
              <a:extLst>
                <a:ext uri="{FF2B5EF4-FFF2-40B4-BE49-F238E27FC236}">
                  <a16:creationId xmlns:a16="http://schemas.microsoft.com/office/drawing/2014/main" id="{33DB5C2F-0C5C-8D3C-776A-10F04A3104B3}"/>
                </a:ext>
              </a:extLst>
            </p:cNvPr>
            <p:cNvPicPr>
              <a:picLocks noChangeAspect="1"/>
            </p:cNvPicPr>
            <p:nvPr/>
          </p:nvPicPr>
          <p:blipFill>
            <a:blip r:embed="rId5"/>
            <a:stretch>
              <a:fillRect/>
            </a:stretch>
          </p:blipFill>
          <p:spPr>
            <a:xfrm>
              <a:off x="8586786" y="2713785"/>
              <a:ext cx="2606266" cy="2629128"/>
            </a:xfrm>
            <a:prstGeom prst="rect">
              <a:avLst/>
            </a:prstGeom>
          </p:spPr>
        </p:pic>
      </p:grpSp>
      <p:sp>
        <p:nvSpPr>
          <p:cNvPr id="18" name="Chart Placeholder 1">
            <a:extLst>
              <a:ext uri="{FF2B5EF4-FFF2-40B4-BE49-F238E27FC236}">
                <a16:creationId xmlns:a16="http://schemas.microsoft.com/office/drawing/2014/main" id="{2E82B78C-7936-938B-3C10-7511E593FD96}"/>
              </a:ext>
            </a:extLst>
          </p:cNvPr>
          <p:cNvSpPr txBox="1">
            <a:spLocks/>
          </p:cNvSpPr>
          <p:nvPr/>
        </p:nvSpPr>
        <p:spPr>
          <a:xfrm>
            <a:off x="6973549" y="1932763"/>
            <a:ext cx="3964405" cy="5073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Exeter (non-prime auto loans)</a:t>
            </a:r>
          </a:p>
          <a:p>
            <a:pPr marL="0" indent="0">
              <a:buFont typeface="Arial" panose="020B0604020202020204" pitchFamily="34" charset="0"/>
              <a:buNone/>
            </a:pPr>
            <a:endParaRPr lang="en-US" dirty="0">
              <a:solidFill>
                <a:schemeClr val="bg1"/>
              </a:solidFill>
            </a:endParaRPr>
          </a:p>
        </p:txBody>
      </p:sp>
      <p:sp>
        <p:nvSpPr>
          <p:cNvPr id="19" name="TextBox 18">
            <a:extLst>
              <a:ext uri="{FF2B5EF4-FFF2-40B4-BE49-F238E27FC236}">
                <a16:creationId xmlns:a16="http://schemas.microsoft.com/office/drawing/2014/main" id="{5026AF13-2E88-635A-4CF9-A9F34AB2DD50}"/>
              </a:ext>
            </a:extLst>
          </p:cNvPr>
          <p:cNvSpPr txBox="1"/>
          <p:nvPr/>
        </p:nvSpPr>
        <p:spPr>
          <a:xfrm>
            <a:off x="964023" y="5635860"/>
            <a:ext cx="4483769" cy="369332"/>
          </a:xfrm>
          <a:prstGeom prst="rect">
            <a:avLst/>
          </a:prstGeom>
          <a:noFill/>
        </p:spPr>
        <p:txBody>
          <a:bodyPr wrap="square" rtlCol="0">
            <a:spAutoFit/>
          </a:bodyPr>
          <a:lstStyle/>
          <a:p>
            <a:r>
              <a:rPr lang="en-US" dirty="0">
                <a:solidFill>
                  <a:schemeClr val="bg1"/>
                </a:solidFill>
              </a:rPr>
              <a:t>Source: </a:t>
            </a:r>
            <a:r>
              <a:rPr lang="en-US" dirty="0" err="1">
                <a:solidFill>
                  <a:schemeClr val="bg1"/>
                </a:solidFill>
              </a:rPr>
              <a:t>Finsight</a:t>
            </a:r>
            <a:endParaRPr lang="en-US" dirty="0">
              <a:solidFill>
                <a:schemeClr val="bg1"/>
              </a:solidFill>
            </a:endParaRPr>
          </a:p>
        </p:txBody>
      </p:sp>
      <p:pic>
        <p:nvPicPr>
          <p:cNvPr id="6" name="Picture 5">
            <a:extLst>
              <a:ext uri="{FF2B5EF4-FFF2-40B4-BE49-F238E27FC236}">
                <a16:creationId xmlns:a16="http://schemas.microsoft.com/office/drawing/2014/main" id="{F42D8320-5B6C-C94C-92D9-2A974A2113F0}"/>
              </a:ext>
            </a:extLst>
          </p:cNvPr>
          <p:cNvPicPr>
            <a:picLocks noChangeAspect="1"/>
          </p:cNvPicPr>
          <p:nvPr/>
        </p:nvPicPr>
        <p:blipFill>
          <a:blip r:embed="rId6"/>
          <a:stretch>
            <a:fillRect/>
          </a:stretch>
        </p:blipFill>
        <p:spPr>
          <a:xfrm>
            <a:off x="10030566" y="2657638"/>
            <a:ext cx="1501270" cy="2766300"/>
          </a:xfrm>
          <a:prstGeom prst="rect">
            <a:avLst/>
          </a:prstGeom>
        </p:spPr>
      </p:pic>
      <p:pic>
        <p:nvPicPr>
          <p:cNvPr id="8" name="Picture 7">
            <a:extLst>
              <a:ext uri="{FF2B5EF4-FFF2-40B4-BE49-F238E27FC236}">
                <a16:creationId xmlns:a16="http://schemas.microsoft.com/office/drawing/2014/main" id="{6A77DA89-383F-639E-FFD0-26A9D6473A3A}"/>
              </a:ext>
            </a:extLst>
          </p:cNvPr>
          <p:cNvPicPr>
            <a:picLocks noChangeAspect="1"/>
          </p:cNvPicPr>
          <p:nvPr/>
        </p:nvPicPr>
        <p:blipFill>
          <a:blip r:embed="rId7"/>
          <a:stretch>
            <a:fillRect/>
          </a:stretch>
        </p:blipFill>
        <p:spPr>
          <a:xfrm>
            <a:off x="3977274" y="2713785"/>
            <a:ext cx="1447925" cy="2354784"/>
          </a:xfrm>
          <a:prstGeom prst="rect">
            <a:avLst/>
          </a:prstGeom>
        </p:spPr>
      </p:pic>
    </p:spTree>
    <p:extLst>
      <p:ext uri="{BB962C8B-B14F-4D97-AF65-F5344CB8AC3E}">
        <p14:creationId xmlns:p14="http://schemas.microsoft.com/office/powerpoint/2010/main" val="159831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fontScale="90000"/>
          </a:bodyPr>
          <a:lstStyle/>
          <a:p>
            <a:r>
              <a:rPr lang="en-US" dirty="0" err="1"/>
              <a:t>OneMain</a:t>
            </a:r>
            <a:r>
              <a:rPr lang="en-US" dirty="0"/>
              <a:t> Consumer ABS Overview</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33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88015C28-1B07-716D-D8E5-FE38E19E03E0}"/>
              </a:ext>
            </a:extLst>
          </p:cNvPr>
          <p:cNvSpPr>
            <a:spLocks noGrp="1"/>
          </p:cNvSpPr>
          <p:nvPr>
            <p:ph type="chart" sz="quarter" idx="10"/>
          </p:nvPr>
        </p:nvSpPr>
        <p:spPr/>
        <p:txBody>
          <a:bodyPr/>
          <a:lstStyle/>
          <a:p>
            <a:r>
              <a:rPr lang="en-US" dirty="0">
                <a:solidFill>
                  <a:schemeClr val="bg1"/>
                </a:solidFill>
              </a:rPr>
              <a:t>Online lending platform</a:t>
            </a:r>
          </a:p>
          <a:p>
            <a:r>
              <a:rPr lang="en-US" dirty="0">
                <a:solidFill>
                  <a:schemeClr val="bg1"/>
                </a:solidFill>
              </a:rPr>
              <a:t>Focuses on non-prime borrowers that would not be able to get a loan from a traditional bank</a:t>
            </a:r>
          </a:p>
          <a:p>
            <a:r>
              <a:rPr lang="en-US" dirty="0">
                <a:solidFill>
                  <a:schemeClr val="bg1"/>
                </a:solidFill>
              </a:rPr>
              <a:t>Offers various products (auto loans, personal loans, credit cards)</a:t>
            </a:r>
          </a:p>
          <a:p>
            <a:r>
              <a:rPr lang="en-US" dirty="0">
                <a:solidFill>
                  <a:schemeClr val="bg1"/>
                </a:solidFill>
              </a:rPr>
              <a:t>Average APR on loans originated in 2022 -&gt; 26%</a:t>
            </a:r>
          </a:p>
          <a:p>
            <a:r>
              <a:rPr lang="en-US" dirty="0" err="1">
                <a:solidFill>
                  <a:schemeClr val="bg1"/>
                </a:solidFill>
              </a:rPr>
              <a:t>OneMain</a:t>
            </a:r>
            <a:r>
              <a:rPr lang="en-US" dirty="0">
                <a:solidFill>
                  <a:schemeClr val="bg1"/>
                </a:solidFill>
              </a:rPr>
              <a:t> has securitized ~ $3.5 billion in last one year</a:t>
            </a:r>
          </a:p>
          <a:p>
            <a:pPr lvl="1"/>
            <a:r>
              <a:rPr lang="en-US" dirty="0"/>
              <a:t>~ $3 billion in consumer</a:t>
            </a:r>
            <a:endParaRPr lang="en-US" dirty="0">
              <a:solidFill>
                <a:schemeClr val="bg1"/>
              </a:solidFill>
            </a:endParaRPr>
          </a:p>
        </p:txBody>
      </p:sp>
      <p:sp>
        <p:nvSpPr>
          <p:cNvPr id="3" name="Title 2">
            <a:extLst>
              <a:ext uri="{FF2B5EF4-FFF2-40B4-BE49-F238E27FC236}">
                <a16:creationId xmlns:a16="http://schemas.microsoft.com/office/drawing/2014/main" id="{7240007A-0010-F7C6-9F32-73DCC662536B}"/>
              </a:ext>
            </a:extLst>
          </p:cNvPr>
          <p:cNvSpPr>
            <a:spLocks noGrp="1"/>
          </p:cNvSpPr>
          <p:nvPr>
            <p:ph type="title"/>
          </p:nvPr>
        </p:nvSpPr>
        <p:spPr/>
        <p:txBody>
          <a:bodyPr/>
          <a:lstStyle/>
          <a:p>
            <a:r>
              <a:rPr lang="en-US" dirty="0" err="1"/>
              <a:t>OneMain</a:t>
            </a:r>
            <a:endParaRPr lang="en-US" dirty="0"/>
          </a:p>
        </p:txBody>
      </p:sp>
      <p:sp>
        <p:nvSpPr>
          <p:cNvPr id="4" name="Footer Placeholder 3">
            <a:extLst>
              <a:ext uri="{FF2B5EF4-FFF2-40B4-BE49-F238E27FC236}">
                <a16:creationId xmlns:a16="http://schemas.microsoft.com/office/drawing/2014/main" id="{337C55C5-9C7B-6DA2-B103-570774505A1A}"/>
              </a:ext>
            </a:extLst>
          </p:cNvPr>
          <p:cNvSpPr>
            <a:spLocks noGrp="1"/>
          </p:cNvSpPr>
          <p:nvPr>
            <p:ph type="ftr" sz="quarter" idx="12"/>
          </p:nvPr>
        </p:nvSpPr>
        <p:spPr/>
        <p:txBody>
          <a:bodyPr/>
          <a:lstStyle/>
          <a:p>
            <a:r>
              <a:rPr lang="en-US"/>
              <a:t>OneMain Consumer Loan Review</a:t>
            </a:r>
            <a:endParaRPr lang="en-US" b="0" dirty="0"/>
          </a:p>
        </p:txBody>
      </p:sp>
      <p:sp>
        <p:nvSpPr>
          <p:cNvPr id="5" name="Slide Number Placeholder 4">
            <a:extLst>
              <a:ext uri="{FF2B5EF4-FFF2-40B4-BE49-F238E27FC236}">
                <a16:creationId xmlns:a16="http://schemas.microsoft.com/office/drawing/2014/main" id="{960506D4-11DC-ED00-1F4D-81EC4AD4F32C}"/>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40736983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{D6563E4D-F62B-4765-8D5D-8C30C98742CA}tf78853419_win32</Template>
  <TotalTime>1188</TotalTime>
  <Words>717</Words>
  <Application>Microsoft Office PowerPoint</Application>
  <PresentationFormat>Widescreen</PresentationFormat>
  <Paragraphs>132</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Franklin Gothic Demi</vt:lpstr>
      <vt:lpstr>Wingdings</vt:lpstr>
      <vt:lpstr>Theme1</vt:lpstr>
      <vt:lpstr>Consumer Loan Securitization Review</vt:lpstr>
      <vt:lpstr>Agenda</vt:lpstr>
      <vt:lpstr>Securitization Overview</vt:lpstr>
      <vt:lpstr>What is Securitization?</vt:lpstr>
      <vt:lpstr>Securitization and Structured Finance</vt:lpstr>
      <vt:lpstr>Real World Examples</vt:lpstr>
      <vt:lpstr>Risk vs Return</vt:lpstr>
      <vt:lpstr>OneMain Consumer ABS Overview</vt:lpstr>
      <vt:lpstr>OneMain</vt:lpstr>
      <vt:lpstr>Balance History</vt:lpstr>
      <vt:lpstr>Balance History</vt:lpstr>
      <vt:lpstr>Delinquency</vt:lpstr>
      <vt:lpstr>Losses</vt:lpstr>
      <vt:lpstr>OMFIT 2019-2</vt:lpstr>
      <vt:lpstr>Balance and Collections</vt:lpstr>
      <vt:lpstr>Weighted Average Coupon and FICO</vt:lpstr>
      <vt:lpstr>Credit Enhancement and it’s many forms</vt:lpstr>
      <vt:lpstr>Credit Enhancement and it’s many forms</vt:lpstr>
      <vt:lpstr>Credit Enhancement and it’s many forms</vt:lpstr>
      <vt:lpstr>Returns to date</vt:lpstr>
      <vt:lpstr>Future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Loan Securitization Review</dc:title>
  <dc:creator>Mathew Simons</dc:creator>
  <cp:lastModifiedBy>Mathew Simons</cp:lastModifiedBy>
  <cp:revision>1</cp:revision>
  <dcterms:created xsi:type="dcterms:W3CDTF">2023-11-10T13:21:06Z</dcterms:created>
  <dcterms:modified xsi:type="dcterms:W3CDTF">2023-11-14T01:09:21Z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