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6C7F-34F4-4249-BAEE-E985C37E01DB}" type="datetimeFigureOut">
              <a:rPr lang="tr-TR" smtClean="0"/>
              <a:t>17.11.2019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660-84F8-4176-AF5B-F11076A2462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845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6C7F-34F4-4249-BAEE-E985C37E01DB}" type="datetimeFigureOut">
              <a:rPr lang="tr-TR" smtClean="0"/>
              <a:t>17.11.2019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660-84F8-4176-AF5B-F11076A2462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750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6C7F-34F4-4249-BAEE-E985C37E01DB}" type="datetimeFigureOut">
              <a:rPr lang="tr-TR" smtClean="0"/>
              <a:t>17.11.2019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660-84F8-4176-AF5B-F11076A2462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5518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6C7F-34F4-4249-BAEE-E985C37E01DB}" type="datetimeFigureOut">
              <a:rPr lang="tr-TR" smtClean="0"/>
              <a:t>17.11.2019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660-84F8-4176-AF5B-F11076A24623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49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6C7F-34F4-4249-BAEE-E985C37E01DB}" type="datetimeFigureOut">
              <a:rPr lang="tr-TR" smtClean="0"/>
              <a:t>17.11.2019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660-84F8-4176-AF5B-F11076A2462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7057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6C7F-34F4-4249-BAEE-E985C37E01DB}" type="datetimeFigureOut">
              <a:rPr lang="tr-TR" smtClean="0"/>
              <a:t>17.11.2019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660-84F8-4176-AF5B-F11076A2462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5820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6C7F-34F4-4249-BAEE-E985C37E01DB}" type="datetimeFigureOut">
              <a:rPr lang="tr-TR" smtClean="0"/>
              <a:t>17.11.2019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660-84F8-4176-AF5B-F11076A2462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7454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6C7F-34F4-4249-BAEE-E985C37E01DB}" type="datetimeFigureOut">
              <a:rPr lang="tr-TR" smtClean="0"/>
              <a:t>17.11.2019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660-84F8-4176-AF5B-F11076A2462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3912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6C7F-34F4-4249-BAEE-E985C37E01DB}" type="datetimeFigureOut">
              <a:rPr lang="tr-TR" smtClean="0"/>
              <a:t>17.11.2019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660-84F8-4176-AF5B-F11076A2462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425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6C7F-34F4-4249-BAEE-E985C37E01DB}" type="datetimeFigureOut">
              <a:rPr lang="tr-TR" smtClean="0"/>
              <a:t>17.11.2019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660-84F8-4176-AF5B-F11076A2462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464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6C7F-34F4-4249-BAEE-E985C37E01DB}" type="datetimeFigureOut">
              <a:rPr lang="tr-TR" smtClean="0"/>
              <a:t>17.11.2019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660-84F8-4176-AF5B-F11076A2462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226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6C7F-34F4-4249-BAEE-E985C37E01DB}" type="datetimeFigureOut">
              <a:rPr lang="tr-TR" smtClean="0"/>
              <a:t>17.11.2019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660-84F8-4176-AF5B-F11076A2462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89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6C7F-34F4-4249-BAEE-E985C37E01DB}" type="datetimeFigureOut">
              <a:rPr lang="tr-TR" smtClean="0"/>
              <a:t>17.11.2019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660-84F8-4176-AF5B-F11076A2462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353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6C7F-34F4-4249-BAEE-E985C37E01DB}" type="datetimeFigureOut">
              <a:rPr lang="tr-TR" smtClean="0"/>
              <a:t>17.11.2019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660-84F8-4176-AF5B-F11076A2462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073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6C7F-34F4-4249-BAEE-E985C37E01DB}" type="datetimeFigureOut">
              <a:rPr lang="tr-TR" smtClean="0"/>
              <a:t>17.11.2019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660-84F8-4176-AF5B-F11076A2462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646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6C7F-34F4-4249-BAEE-E985C37E01DB}" type="datetimeFigureOut">
              <a:rPr lang="tr-TR" smtClean="0"/>
              <a:t>17.11.2019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660-84F8-4176-AF5B-F11076A2462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644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6C7F-34F4-4249-BAEE-E985C37E01DB}" type="datetimeFigureOut">
              <a:rPr lang="tr-TR" smtClean="0"/>
              <a:t>17.11.2019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660-84F8-4176-AF5B-F11076A2462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702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266C7F-34F4-4249-BAEE-E985C37E01DB}" type="datetimeFigureOut">
              <a:rPr lang="tr-TR" smtClean="0"/>
              <a:t>17.11.2019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A9660-84F8-4176-AF5B-F11076A2462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0859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7" r:id="rId12"/>
    <p:sldLayoutId id="2147484018" r:id="rId13"/>
    <p:sldLayoutId id="2147484019" r:id="rId14"/>
    <p:sldLayoutId id="2147484020" r:id="rId15"/>
    <p:sldLayoutId id="2147484021" r:id="rId16"/>
    <p:sldLayoutId id="21474840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rkishh.com/programlama/unit-test-nedir-junit-kullanimi-birim-testi-neden-yazmaliyiz" TargetMode="External"/><Relationship Id="rId2" Type="http://schemas.openxmlformats.org/officeDocument/2006/relationships/hyperlink" Target="http://keremhallac.blogspot.com/2016/08/birim-test-ve-junit-kullanm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rkay22demirel.blogspot.com/2018/12/test-junit-nedi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13" y="545705"/>
            <a:ext cx="4628574" cy="3857335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0" y="41276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4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Mustafa ŞİMŞEK</a:t>
            </a:r>
          </a:p>
          <a:p>
            <a:pPr algn="ctr"/>
            <a:r>
              <a:rPr lang="tr-TR" sz="4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16290019</a:t>
            </a:r>
            <a:endParaRPr lang="tr-TR" sz="44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82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Nedir Bu </a:t>
            </a:r>
            <a:r>
              <a:rPr lang="tr-TR" sz="5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endParaRPr lang="tr-TR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Projemizde bulunan fonksiyonların doğru çıktı verip vermediğini kontrol etmemize yarayan Java kütüphanesidir. Testimizin çalışabilmesi için öncesinde ve sonrasında olması gereken işlemler olabilir</a:t>
            </a:r>
            <a:endParaRPr lang="tr-TR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r>
              <a:rPr lang="tr-TR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Javada</a:t>
            </a:r>
            <a:r>
              <a:rPr lang="tr-TR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test yazılırken en çok kullanılan kütüphanelerden birisidir.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198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2481942"/>
            <a:ext cx="8946541" cy="3766457"/>
          </a:xfrm>
        </p:spPr>
        <p:txBody>
          <a:bodyPr>
            <a:normAutofit/>
          </a:bodyPr>
          <a:lstStyle/>
          <a:p>
            <a:r>
              <a:rPr lang="tr-TR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r>
              <a:rPr lang="tr-TR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tüm metotların testlerini birbirinden bağımsız şekilde yazabilir.</a:t>
            </a:r>
          </a:p>
          <a:p>
            <a:pPr marL="0" indent="0">
              <a:buNone/>
            </a:pPr>
            <a:endParaRPr lang="tr-TR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r>
              <a:rPr lang="tr-TR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ile test edilen bir kod geliştirme aşamasındayken sınanmış olur ve oluşabilecek hatalar en aza indirgenmiş olur. </a:t>
            </a:r>
            <a:endParaRPr lang="tr-TR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tr-TR" sz="5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r>
              <a:rPr lang="tr-TR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Avantajları</a:t>
            </a:r>
            <a:endParaRPr lang="tr-TR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96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r>
              <a:rPr lang="tr-TR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Nasıl Çalışır?</a:t>
            </a:r>
            <a:endParaRPr lang="tr-TR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r>
              <a:rPr lang="tr-T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framework'ünde</a:t>
            </a:r>
            <a:r>
              <a:rPr lang="tr-T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sınıflarımızı Java ile yazarız. Test sınıflarımızda metotlarımızın başına @Test </a:t>
            </a:r>
            <a:r>
              <a:rPr lang="tr-T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anotasyonunu</a:t>
            </a:r>
            <a:r>
              <a:rPr lang="tr-T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ekleyerek kullanırız. </a:t>
            </a:r>
            <a:r>
              <a:rPr lang="tr-T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r>
              <a:rPr lang="tr-T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yaşam döngüsünde temel </a:t>
            </a:r>
            <a:r>
              <a:rPr lang="tr-T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anotasyonlar</a:t>
            </a:r>
            <a:r>
              <a:rPr lang="tr-T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şunlardır</a:t>
            </a:r>
            <a:r>
              <a:rPr lang="tr-T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tr-T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tr-T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BeforeClass</a:t>
            </a:r>
            <a:r>
              <a:rPr lang="tr-T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(Test sınıfımız çalıştığında en başta sadece bir kez çalışır</a:t>
            </a:r>
            <a:r>
              <a:rPr lang="tr-T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tr-T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tr-T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tr-T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(Her test metodundan önce bir kez çalıştır</a:t>
            </a:r>
            <a:r>
              <a:rPr lang="tr-T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tr-T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@Test (Test metotlarını belirtmek için kullanılır) </a:t>
            </a:r>
            <a:endParaRPr lang="tr-TR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tr-T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tr-T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(Her test metodundan sonra bir kez çalışır) </a:t>
            </a:r>
            <a:endParaRPr lang="tr-TR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tr-T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AfterClass</a:t>
            </a:r>
            <a:r>
              <a:rPr lang="tr-T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(Test sınıfımız çalıştığında en son sadece bir kez çalışır) </a:t>
            </a:r>
            <a:endParaRPr lang="tr-T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21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Kaynakça</a:t>
            </a:r>
            <a:endParaRPr lang="tr-TR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http://</a:t>
            </a:r>
            <a:r>
              <a:rPr lang="tr-TR" dirty="0" smtClean="0">
                <a:hlinkClick r:id="rId2"/>
              </a:rPr>
              <a:t>keremhallac.blogspot.com/2016/08/birim-test-ve-junit-kullanm.html</a:t>
            </a:r>
            <a:endParaRPr lang="tr-TR" dirty="0" smtClean="0"/>
          </a:p>
          <a:p>
            <a:r>
              <a:rPr lang="tr-TR" dirty="0">
                <a:hlinkClick r:id="rId3"/>
              </a:rPr>
              <a:t>http://</a:t>
            </a:r>
            <a:r>
              <a:rPr lang="tr-TR" dirty="0" smtClean="0">
                <a:hlinkClick r:id="rId3"/>
              </a:rPr>
              <a:t>www.turkishh.com/programlama/unit-test-nedir-junit-kullanimi-birim-testi-neden-yazmaliyiz</a:t>
            </a:r>
            <a:endParaRPr lang="tr-TR" dirty="0" smtClean="0"/>
          </a:p>
          <a:p>
            <a:r>
              <a:rPr lang="tr-TR" dirty="0">
                <a:hlinkClick r:id="rId4"/>
              </a:rPr>
              <a:t>http://</a:t>
            </a:r>
            <a:r>
              <a:rPr lang="tr-TR" dirty="0" smtClean="0">
                <a:hlinkClick r:id="rId4"/>
              </a:rPr>
              <a:t>berkay22demirel.blogspot.com/2018/12/test-junit-nedir.html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5985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122</TotalTime>
  <Words>74</Words>
  <Application>Microsoft Office PowerPoint</Application>
  <PresentationFormat>Geniş ekran</PresentationFormat>
  <Paragraphs>20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İyon</vt:lpstr>
      <vt:lpstr>PowerPoint Sunusu</vt:lpstr>
      <vt:lpstr>Nedir Bu JUnit</vt:lpstr>
      <vt:lpstr>JUnit Avantajları</vt:lpstr>
      <vt:lpstr>JUnit Nasıl Çalışır?</vt:lpstr>
      <vt:lpstr>Kaynakça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Mustafa Şimşek</dc:creator>
  <cp:lastModifiedBy>Mustafa Şimşek</cp:lastModifiedBy>
  <cp:revision>7</cp:revision>
  <dcterms:created xsi:type="dcterms:W3CDTF">2019-11-17T10:15:30Z</dcterms:created>
  <dcterms:modified xsi:type="dcterms:W3CDTF">2019-11-17T15:48:21Z</dcterms:modified>
</cp:coreProperties>
</file>