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notesMasterIdLst>
    <p:notesMasterId r:id="rId36"/>
  </p:notesMasterIdLst>
  <p:sldIdLst>
    <p:sldId id="325" r:id="rId2"/>
    <p:sldId id="283" r:id="rId3"/>
    <p:sldId id="31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320" r:id="rId14"/>
    <p:sldId id="267" r:id="rId15"/>
    <p:sldId id="269" r:id="rId16"/>
    <p:sldId id="271" r:id="rId17"/>
    <p:sldId id="273" r:id="rId18"/>
    <p:sldId id="274" r:id="rId19"/>
    <p:sldId id="275" r:id="rId20"/>
    <p:sldId id="276" r:id="rId21"/>
    <p:sldId id="277" r:id="rId22"/>
    <p:sldId id="279" r:id="rId23"/>
    <p:sldId id="280" r:id="rId24"/>
    <p:sldId id="281" r:id="rId25"/>
    <p:sldId id="282" r:id="rId26"/>
    <p:sldId id="284" r:id="rId27"/>
    <p:sldId id="285" r:id="rId28"/>
    <p:sldId id="321" r:id="rId29"/>
    <p:sldId id="286" r:id="rId30"/>
    <p:sldId id="288" r:id="rId31"/>
    <p:sldId id="287" r:id="rId32"/>
    <p:sldId id="322" r:id="rId33"/>
    <p:sldId id="323" r:id="rId34"/>
    <p:sldId id="32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45709-911F-4D89-B2EF-EC14B5BD2745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400DC-6FBB-4FAD-9809-BE9B51250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27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400DC-6FBB-4FAD-9809-BE9B512505B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48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400DC-6FBB-4FAD-9809-BE9B512505B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04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9F0C-2AFB-4675-B009-2B89B2121B9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EBA6-D252-42B6-8C36-BD70B961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692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9F0C-2AFB-4675-B009-2B89B2121B9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EBA6-D252-42B6-8C36-BD70B961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9F0C-2AFB-4675-B009-2B89B2121B9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EBA6-D252-42B6-8C36-BD70B961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81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9F0C-2AFB-4675-B009-2B89B2121B9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EBA6-D252-42B6-8C36-BD70B961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64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9F0C-2AFB-4675-B009-2B89B2121B9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EBA6-D252-42B6-8C36-BD70B961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29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9F0C-2AFB-4675-B009-2B89B2121B9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EBA6-D252-42B6-8C36-BD70B961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00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9F0C-2AFB-4675-B009-2B89B2121B9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EBA6-D252-42B6-8C36-BD70B961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027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9F0C-2AFB-4675-B009-2B89B2121B9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EBA6-D252-42B6-8C36-BD70B961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653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9F0C-2AFB-4675-B009-2B89B2121B9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EBA6-D252-42B6-8C36-BD70B961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011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9F0C-2AFB-4675-B009-2B89B2121B9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6DAEBA6-D252-42B6-8C36-BD70B961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76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9F0C-2AFB-4675-B009-2B89B2121B9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EBA6-D252-42B6-8C36-BD70B961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992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9F0C-2AFB-4675-B009-2B89B2121B9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EBA6-D252-42B6-8C36-BD70B961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104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9F0C-2AFB-4675-B009-2B89B2121B9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EBA6-D252-42B6-8C36-BD70B961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199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9F0C-2AFB-4675-B009-2B89B2121B9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EBA6-D252-42B6-8C36-BD70B961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74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9F0C-2AFB-4675-B009-2B89B2121B9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EBA6-D252-42B6-8C36-BD70B961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95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9F0C-2AFB-4675-B009-2B89B2121B9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EBA6-D252-42B6-8C36-BD70B961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237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9F0C-2AFB-4675-B009-2B89B2121B9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EBA6-D252-42B6-8C36-BD70B961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75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4CE9F0C-2AFB-4675-B009-2B89B2121B9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6DAEBA6-D252-42B6-8C36-BD70B961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10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  <p:sldLayoutId id="2147484045" r:id="rId13"/>
    <p:sldLayoutId id="2147484046" r:id="rId14"/>
    <p:sldLayoutId id="2147484047" r:id="rId15"/>
    <p:sldLayoutId id="2147484048" r:id="rId16"/>
    <p:sldLayoutId id="21474840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msin636-practice1.web.app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07726" y="393337"/>
            <a:ext cx="6244357" cy="6464663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US" sz="4800" b="1" dirty="0" err="1">
                <a:latin typeface="Arial" panose="020B0604020202020204" pitchFamily="34" charset="0"/>
                <a:cs typeface="Arial" panose="020B0604020202020204" pitchFamily="34" charset="0"/>
              </a:rPr>
              <a:t>Touro</a:t>
            </a: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 College </a:t>
            </a:r>
            <a:b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Fall </a:t>
            </a:r>
            <a:r>
              <a:rPr lang="en-US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2019</a:t>
            </a: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Class: MSIN- 636 </a:t>
            </a:r>
            <a:br>
              <a:rPr lang="en-US" sz="4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sz="4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Instructor: Alfred Rezk </a:t>
            </a:r>
            <a:br>
              <a:rPr lang="en-US" sz="4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sz="48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Thurs. </a:t>
            </a:r>
            <a:r>
              <a:rPr lang="en-US" sz="4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6:15pm- 9:15 Pm</a:t>
            </a:r>
            <a:br>
              <a:rPr lang="en-US" sz="4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800" b="1" dirty="0"/>
          </a:p>
        </p:txBody>
      </p:sp>
      <p:pic>
        <p:nvPicPr>
          <p:cNvPr id="1843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378" y="4409294"/>
            <a:ext cx="5294499" cy="244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057" y="84909"/>
            <a:ext cx="1176400" cy="11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07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2356" y="87085"/>
            <a:ext cx="10018713" cy="905691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1.2 Property Binding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355" y="1079863"/>
            <a:ext cx="10018713" cy="552994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7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be able to bind a Boolean property to HTML element property use property binding as the following: </a:t>
            </a:r>
          </a:p>
          <a:p>
            <a:pPr marL="0" lv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333" y="4307339"/>
            <a:ext cx="4448175" cy="1552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109" y="1949359"/>
            <a:ext cx="65246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49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2356" y="87085"/>
            <a:ext cx="10018713" cy="905691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1.3 Event Binding 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355" y="1079863"/>
            <a:ext cx="10018713" cy="5529943"/>
          </a:xfrm>
          <a:solidFill>
            <a:schemeClr val="bg1"/>
          </a:solidFill>
        </p:spPr>
        <p:txBody>
          <a:bodyPr>
            <a:normAutofit/>
          </a:bodyPr>
          <a:lstStyle/>
          <a:p>
            <a:pPr lvl="0"/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Event binding is used to bind a method in your typescript with a user interaction event.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Parentheses () can be used to register an event listener and define a data binding from the HTML to your component </a:t>
            </a:r>
            <a:endParaRPr lang="en-US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Whenever we want to capture an event from the view we can wrap the event type by ( ) and assign it to a method that defined in component class.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428" y="3187609"/>
            <a:ext cx="42767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08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2356" y="87085"/>
            <a:ext cx="10018713" cy="905691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1.3 Event Binding 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355" y="1079863"/>
            <a:ext cx="10018713" cy="5529943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is a list of most events we can use </a:t>
            </a:r>
          </a:p>
          <a:p>
            <a:pPr lvl="0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868" y="2230619"/>
            <a:ext cx="5950132" cy="387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71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0487" y="1247064"/>
            <a:ext cx="10291157" cy="2616199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2.Angular Directives</a:t>
            </a:r>
            <a:b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484" name="Picture 4" descr="Image result for Angul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982" y="3670069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69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2356" y="87085"/>
            <a:ext cx="10018713" cy="905691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1.3 Event Binding 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355" y="1079863"/>
            <a:ext cx="10018713" cy="552994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is an example: </a:t>
            </a:r>
          </a:p>
          <a:p>
            <a:pPr marL="0" lv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$event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argument is a Angular special variable which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used to pass the event object as a method argument  </a:t>
            </a: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083" y="1079863"/>
            <a:ext cx="4152985" cy="55460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362" y="1601568"/>
            <a:ext cx="5447714" cy="181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6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2356" y="87085"/>
            <a:ext cx="10018713" cy="905691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Angular Directives 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355" y="1079863"/>
            <a:ext cx="10018713" cy="5529943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Angular Directives?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 is instructions that tells Angular to do something and it depend on the directive we want to use.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three types of directives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their of own templates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 attribute behavior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element 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hange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 layout by adding or removing Dom element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53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2356" y="87085"/>
            <a:ext cx="10018713" cy="905691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2.1 </a:t>
            </a:r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ngFor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Directive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355" y="1079863"/>
            <a:ext cx="10018713" cy="5529943"/>
          </a:xfrm>
          <a:solidFill>
            <a:schemeClr val="bg1"/>
          </a:solidFill>
        </p:spPr>
        <p:txBody>
          <a:bodyPr>
            <a:normAutofit/>
          </a:bodyPr>
          <a:lstStyle/>
          <a:p>
            <a:pPr lvl="0"/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ngFor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structural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directive, and start with * indicating it’s a structural directive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loop to iterate through data model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item.</a:t>
            </a:r>
          </a:p>
          <a:p>
            <a:pPr lvl="0"/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is an example: </a:t>
            </a:r>
          </a:p>
          <a:p>
            <a:pPr lvl="0"/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 lets work in a bigger project example to understand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ngIf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directive</a:t>
            </a:r>
          </a:p>
          <a:p>
            <a:pPr lvl="0"/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424" y="3078477"/>
            <a:ext cx="4104289" cy="133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58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2356" y="87085"/>
            <a:ext cx="10018713" cy="905691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2.1 </a:t>
            </a: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ngFor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Directive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355" y="1079863"/>
            <a:ext cx="10018713" cy="5778137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the following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interface.</a:t>
            </a:r>
          </a:p>
          <a:p>
            <a:pPr lvl="0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data file that will export an array of users information's</a:t>
            </a:r>
          </a:p>
          <a:p>
            <a:pPr lvl="0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532" y="3071949"/>
            <a:ext cx="3166067" cy="2815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1554" y="1079863"/>
            <a:ext cx="3569514" cy="577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16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2356" y="87085"/>
            <a:ext cx="10018713" cy="905691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2.1 </a:t>
            </a: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ngFor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Directive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355" y="1079863"/>
            <a:ext cx="10018713" cy="5529943"/>
          </a:xfrm>
          <a:solidFill>
            <a:schemeClr val="bg1"/>
          </a:solidFill>
        </p:spPr>
        <p:txBody>
          <a:bodyPr>
            <a:normAutofit/>
          </a:bodyPr>
          <a:lstStyle/>
          <a:p>
            <a:pPr lvl="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interface and users data inside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your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typescript file.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loop through the users in the template we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ngIf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directive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323" y="2763555"/>
            <a:ext cx="5476778" cy="35968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068" y="2638870"/>
            <a:ext cx="4258064" cy="384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4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2356" y="87085"/>
            <a:ext cx="10018713" cy="905691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2.1 </a:t>
            </a: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ngFor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Directive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355" y="1079863"/>
            <a:ext cx="10018713" cy="552994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you run the application you should get the following results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107" y="2708365"/>
            <a:ext cx="9243207" cy="331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92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0487" y="1247064"/>
            <a:ext cx="10291157" cy="2616199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Lecture 2: Angular Directives, Data Binding and Pipes </a:t>
            </a:r>
            <a:endParaRPr lang="en-US" sz="4800" b="1" dirty="0"/>
          </a:p>
        </p:txBody>
      </p:sp>
      <p:pic>
        <p:nvPicPr>
          <p:cNvPr id="1843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590" y="3863263"/>
            <a:ext cx="6096000" cy="281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30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2356" y="87085"/>
            <a:ext cx="10018713" cy="905691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2.2 </a:t>
            </a:r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ngIf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Directive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355" y="1079863"/>
            <a:ext cx="10018713" cy="5529943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structural Directive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 takes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Boolean expression and display or not the entire element based on if the expression is true or false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update our pervious example, so we can use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directive to check if the user has an image.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user has an image we will display it, if not we will not display any images.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15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2356" y="87085"/>
            <a:ext cx="10018713" cy="905691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2.2 </a:t>
            </a: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ngIf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Directive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355" y="1079863"/>
            <a:ext cx="10018713" cy="552994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lvl="0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355" y="1915884"/>
            <a:ext cx="5086519" cy="36576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549" y="1802663"/>
            <a:ext cx="5086519" cy="390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61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2356" y="87085"/>
            <a:ext cx="10018713" cy="905691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2.2 Doing IF-Else using </a:t>
            </a:r>
            <a:r>
              <a:rPr lang="en-US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ngIf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355" y="1079863"/>
            <a:ext cx="10018713" cy="5529943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use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&lt;ng-template&gt;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 to create an else statement for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ngIf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directive.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need to give the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&lt;ng-template&gt;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local reference using the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as the following </a:t>
            </a:r>
          </a:p>
          <a:p>
            <a:pPr marL="0" indent="0" algn="ctr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&lt;ng-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templete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elseStatment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&gt;&lt;/ng-template&gt;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ng-template local reference we use IF-else statement as in the following example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854" y="3571059"/>
            <a:ext cx="427672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5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2356" y="87085"/>
            <a:ext cx="10018713" cy="905691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2.2 Doing IF-Else using </a:t>
            </a: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ngIf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355" y="1079863"/>
            <a:ext cx="10018713" cy="5529943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Another method is to use two or more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ngIf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directives.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 we can update our users app by showing a default image if the user don’t have an image.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280" y="1976846"/>
            <a:ext cx="5227788" cy="46329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012" y="2255519"/>
            <a:ext cx="4787268" cy="391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50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2356" y="87085"/>
            <a:ext cx="10018713" cy="905691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2.3 Class Binding and </a:t>
            </a:r>
            <a:r>
              <a:rPr lang="en-US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ngClass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355" y="1054925"/>
            <a:ext cx="10018713" cy="5529943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binding is same as property binding with the difference that we need to prefix class name with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“.”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binding is limited for only one class can be assigned to the element.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we want to assign more than one classes to the same element we can use multiple Class binding or use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ngClass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Directive.</a:t>
            </a:r>
          </a:p>
          <a:p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ngClass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an Attribute Directive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354" y="3901440"/>
            <a:ext cx="4637985" cy="2014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250" y="4223657"/>
            <a:ext cx="5618818" cy="180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0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2356" y="87085"/>
            <a:ext cx="10018713" cy="905691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2.4 Style Binding and </a:t>
            </a:r>
            <a:r>
              <a:rPr lang="en-US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ngStyle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355" y="1054925"/>
            <a:ext cx="10018713" cy="5529943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Style binding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same as property binding with the difference that we need to prefix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CSS property name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class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“.”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Style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binding is limited for only one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property can be configured in 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want to assign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style more than one CSS property we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use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style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binding or use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ngSlass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Directive.</a:t>
            </a:r>
          </a:p>
          <a:p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ngSlass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Attribute Directive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134" y="3721425"/>
            <a:ext cx="8577153" cy="5233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5629" y="4495988"/>
            <a:ext cx="8577153" cy="10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321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2356" y="87085"/>
            <a:ext cx="10018713" cy="905691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2.4 Style Binding and </a:t>
            </a:r>
            <a:r>
              <a:rPr lang="en-US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ngStyle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355" y="1054925"/>
            <a:ext cx="10018713" cy="552994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set an element style base on condition using ternary operator as in the following example : 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302" y="3514346"/>
            <a:ext cx="8012959" cy="73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006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2356" y="87085"/>
            <a:ext cx="10018713" cy="905691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2.5 </a:t>
            </a:r>
            <a:r>
              <a:rPr lang="en-US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ngSwitch</a:t>
            </a:r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ngSwitchCase</a:t>
            </a:r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ngSwitchDefaut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355" y="1054925"/>
            <a:ext cx="10018713" cy="5529943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ngSwitch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not a structural directive.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ngSwitch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attribute directive which control the behavior of two directives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ngSwitchCase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ngSwitchDefau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are structure directives.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ngSwitch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received the value and determine if any of switch cases are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displayed.</a:t>
            </a: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ngSwitchCase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displayes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the value matches the switch value.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matched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ngSwitchCase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ngSwitchDefault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display the element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560" y="3970675"/>
            <a:ext cx="7127666" cy="238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81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0487" y="1247064"/>
            <a:ext cx="10291157" cy="2616199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3.Angular Pipes</a:t>
            </a:r>
            <a:b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484" name="Picture 4" descr="Image result for Angul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982" y="3670069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42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2356" y="87085"/>
            <a:ext cx="10018713" cy="905691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 Pipes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355" y="1054925"/>
            <a:ext cx="10018713" cy="5529943"/>
          </a:xfrm>
          <a:solidFill>
            <a:schemeClr val="bg1"/>
          </a:solidFill>
        </p:spPr>
        <p:txBody>
          <a:bodyPr>
            <a:normAutofit/>
          </a:bodyPr>
          <a:lstStyle/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 Allows Filtering and Funneling the outcome of the expression </a:t>
            </a: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 Transform or better displays the data we are binding </a:t>
            </a: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simple syntax. Pipe name follows the expression separated by the pipe symbol</a:t>
            </a: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 are chainable </a:t>
            </a: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 provides a wide range of pipe types</a:t>
            </a: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build customized pipes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is an example of string pipes you can use in your code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264" y="4804058"/>
            <a:ext cx="9170894" cy="55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90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0487" y="1247064"/>
            <a:ext cx="10291157" cy="2616199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Data Binding   </a:t>
            </a:r>
            <a:b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484" name="Picture 4" descr="Image result for Angul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982" y="3670069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698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2356" y="87085"/>
            <a:ext cx="10018713" cy="905691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3.1 numbers Pipe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355" y="1054925"/>
            <a:ext cx="10018713" cy="552994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rgbClr val="666600"/>
                </a:solidFill>
                <a:latin typeface="Droid Sans Mono"/>
              </a:rPr>
              <a:t>{{</a:t>
            </a:r>
            <a:r>
              <a:rPr lang="en-US" sz="2000" dirty="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Droid Sans Mono"/>
              </a:rPr>
              <a:t>value_expression</a:t>
            </a:r>
            <a:r>
              <a:rPr lang="en-US" sz="2000" dirty="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sz="2000" dirty="0">
                <a:solidFill>
                  <a:srgbClr val="666600"/>
                </a:solidFill>
                <a:latin typeface="Droid Sans Mono"/>
              </a:rPr>
              <a:t>|</a:t>
            </a:r>
            <a:r>
              <a:rPr lang="en-US" sz="2000" dirty="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Droid Sans Mono"/>
              </a:rPr>
              <a:t>number</a:t>
            </a:r>
            <a:r>
              <a:rPr lang="en-US" sz="2000" dirty="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sz="2000" dirty="0">
                <a:solidFill>
                  <a:srgbClr val="666600"/>
                </a:solidFill>
                <a:latin typeface="Droid Sans Mono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sz="2000" dirty="0">
                <a:solidFill>
                  <a:srgbClr val="666600"/>
                </a:solidFill>
                <a:latin typeface="Droid Sans Mono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Droid Sans Mono"/>
              </a:rPr>
              <a:t>digitsInfo</a:t>
            </a:r>
            <a:r>
              <a:rPr lang="en-US" sz="2000" dirty="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sz="2000" dirty="0">
                <a:solidFill>
                  <a:srgbClr val="666600"/>
                </a:solidFill>
                <a:latin typeface="Droid Sans Mono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sz="2000" dirty="0">
                <a:solidFill>
                  <a:srgbClr val="666600"/>
                </a:solidFill>
                <a:latin typeface="Droid Sans Mono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Droid Sans Mono"/>
              </a:rPr>
              <a:t> locale </a:t>
            </a:r>
            <a:r>
              <a:rPr lang="en-US" sz="2000" dirty="0">
                <a:solidFill>
                  <a:srgbClr val="666600"/>
                </a:solidFill>
                <a:latin typeface="Droid Sans Mono"/>
              </a:rPr>
              <a:t>]</a:t>
            </a:r>
            <a:r>
              <a:rPr lang="en-US" sz="2000" dirty="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sz="2000" dirty="0">
                <a:solidFill>
                  <a:srgbClr val="666600"/>
                </a:solidFill>
                <a:latin typeface="Droid Sans Mono"/>
              </a:rPr>
              <a:t>]</a:t>
            </a:r>
            <a:r>
              <a:rPr lang="en-US" sz="2000" dirty="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sz="2000" dirty="0" smtClean="0">
                <a:solidFill>
                  <a:srgbClr val="666600"/>
                </a:solidFill>
                <a:latin typeface="Droid Sans Mono"/>
              </a:rPr>
              <a:t>}}</a:t>
            </a:r>
          </a:p>
          <a:p>
            <a:pPr marL="0" indent="0">
              <a:buNone/>
            </a:pPr>
            <a:endParaRPr lang="en-US" sz="2000" dirty="0">
              <a:solidFill>
                <a:srgbClr val="666600"/>
              </a:solidFill>
              <a:latin typeface="Droid Sans Mono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666600"/>
              </a:solidFill>
              <a:latin typeface="Droid Sans Mono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666600"/>
              </a:solidFill>
              <a:latin typeface="Droid Sans Mono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666600"/>
              </a:solidFill>
              <a:latin typeface="Droid Sans Mono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666600"/>
              </a:solidFill>
              <a:latin typeface="Droid Sans Mono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666600"/>
              </a:solidFill>
              <a:latin typeface="Droid Sans Mono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666600"/>
              </a:solidFill>
              <a:latin typeface="Droid Sans Mono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026" y="2146411"/>
            <a:ext cx="6456111" cy="41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36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2356" y="87085"/>
            <a:ext cx="10018713" cy="905691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3.2 Currency Pipes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355" y="1054925"/>
            <a:ext cx="10018713" cy="552994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{{ </a:t>
            </a:r>
            <a:r>
              <a:rPr lang="en-US" sz="2000" dirty="0" err="1"/>
              <a:t>value_expression</a:t>
            </a:r>
            <a:r>
              <a:rPr lang="en-US" sz="2000" dirty="0"/>
              <a:t> | currency [ : </a:t>
            </a:r>
            <a:r>
              <a:rPr lang="en-US" sz="2000" dirty="0" err="1"/>
              <a:t>currencyCode</a:t>
            </a:r>
            <a:r>
              <a:rPr lang="en-US" sz="2000" dirty="0"/>
              <a:t> [ : display [ : </a:t>
            </a:r>
            <a:r>
              <a:rPr lang="en-US" sz="2000" dirty="0" err="1"/>
              <a:t>digitsInfo</a:t>
            </a:r>
            <a:r>
              <a:rPr lang="en-US" sz="2000" dirty="0"/>
              <a:t> [ : locale ] ] ] ] </a:t>
            </a:r>
            <a:r>
              <a:rPr lang="en-US" sz="2000" dirty="0" smtClean="0"/>
              <a:t>}}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301" y="2665589"/>
            <a:ext cx="7779752" cy="331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8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0487" y="1247064"/>
            <a:ext cx="10291157" cy="2616199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In-Class Project </a:t>
            </a:r>
            <a:b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484" name="Picture 4" descr="Image result for Angul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982" y="3670069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52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2356" y="87085"/>
            <a:ext cx="10018713" cy="905691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 In-Class Project 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355" y="1054925"/>
            <a:ext cx="10018713" cy="5529943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will start to practice what we have learned so far in a complete simple project.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is a class management system application, allow teachers to view their students information's like name, grades, assignments, etc..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is hosted and running online to see it live go to 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https://msin636-practice1.web.app/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13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2356" y="87085"/>
            <a:ext cx="10018713" cy="905691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 In-Class Project 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355" y="1054925"/>
            <a:ext cx="10109940" cy="552994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746" y="3973484"/>
            <a:ext cx="5366549" cy="18379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976" y="992776"/>
            <a:ext cx="4892567" cy="27740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7962" y="3973484"/>
            <a:ext cx="4627784" cy="25828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2355" y="992777"/>
            <a:ext cx="5047095" cy="265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46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2356" y="87085"/>
            <a:ext cx="10018713" cy="905691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Data Binding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355" y="1079863"/>
            <a:ext cx="10018713" cy="5529943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Binding means bind properties and methods between the template (HTML file)and the component class (typescript file).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 provide 4 types of Data Binding:</a:t>
            </a:r>
          </a:p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 Interpolation {{}}: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 any property or field value in component class in the template 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-      One direction binding component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template 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779" y="4184468"/>
            <a:ext cx="340995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87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2356" y="87085"/>
            <a:ext cx="10018713" cy="905691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Data Binding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355" y="1079863"/>
            <a:ext cx="10018713" cy="552994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Property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Binding [ ]: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- 	Bind any property or field from the component class to template element  property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-      One direction binding component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Event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Binding ( ) :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	Bind a template element event to a method in the component class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-      One direction binding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145" y="2749460"/>
            <a:ext cx="5314950" cy="819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320" y="5238207"/>
            <a:ext cx="55626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9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2356" y="87085"/>
            <a:ext cx="10018713" cy="905691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Data Binding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355" y="1079863"/>
            <a:ext cx="10018713" cy="552994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Two- Way Binding  [( )]: 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- 	Bind any property or field 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component class with a template   element. 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 	If property value changed in the template it will be reflected in the component class. </a:t>
            </a:r>
          </a:p>
          <a:p>
            <a:pPr marL="0" indent="0">
              <a:buNone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- 	If property value changed in the component class it will be reflected in the template.</a:t>
            </a:r>
          </a:p>
          <a:p>
            <a:pPr marL="0" indent="0">
              <a:buNone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-     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direction binding component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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</a:t>
            </a: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591" y="3943350"/>
            <a:ext cx="57150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41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2356" y="87085"/>
            <a:ext cx="10018713" cy="905691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1.1 String Interpolation 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355" y="1079863"/>
            <a:ext cx="10018713" cy="5529943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is an example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component class we define two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properties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title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developerName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 we define one method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changeDisplay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two properties assigned with string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values and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changeDisplay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executed in the component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constructor() 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changeDisplay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 will change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title property value after a specific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amount of time using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setTimeout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047" y="1079862"/>
            <a:ext cx="5407022" cy="552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41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2356" y="87085"/>
            <a:ext cx="10018713" cy="905691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1.1 String Interpolation 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355" y="1079863"/>
            <a:ext cx="10018713" cy="552994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 in the template we can access component class property values using string interpolation to display it in the browser as the following: </a:t>
            </a: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you compile and run this script you will get the following result 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5 seconds the screen will render the following results since title property value changed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572" y="2430241"/>
            <a:ext cx="9198437" cy="1122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737" y="4157722"/>
            <a:ext cx="5314950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962" y="5578384"/>
            <a:ext cx="32385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60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2356" y="87085"/>
            <a:ext cx="10018713" cy="905691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1.2 Property Binding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355" y="1079863"/>
            <a:ext cx="10018713" cy="552994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8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illustrate the different between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String interpolation and property binding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try the following example: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596" y="1079863"/>
            <a:ext cx="5269471" cy="48332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242" y="2687683"/>
            <a:ext cx="4749465" cy="1893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243" y="4580708"/>
            <a:ext cx="45720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093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1118</TotalTime>
  <Words>1118</Words>
  <Application>Microsoft Office PowerPoint</Application>
  <PresentationFormat>Widescreen</PresentationFormat>
  <Paragraphs>270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Calibri</vt:lpstr>
      <vt:lpstr>Consolas</vt:lpstr>
      <vt:lpstr>Corbel</vt:lpstr>
      <vt:lpstr>Droid Sans Mono</vt:lpstr>
      <vt:lpstr>Tahoma</vt:lpstr>
      <vt:lpstr>Times New Roman</vt:lpstr>
      <vt:lpstr>Wingdings</vt:lpstr>
      <vt:lpstr>Parallax</vt:lpstr>
      <vt:lpstr>Touro College  Fall 2019  Class: MSIN- 636  Instructor: Alfred Rezk  Thurs. 6:15pm- 9:15 Pm    </vt:lpstr>
      <vt:lpstr>Lecture 2: Angular Directives, Data Binding and Pipes </vt:lpstr>
      <vt:lpstr>1. Data Binding      </vt:lpstr>
      <vt:lpstr>1. Data Binding</vt:lpstr>
      <vt:lpstr>1. Data Binding</vt:lpstr>
      <vt:lpstr>1. Data Binding</vt:lpstr>
      <vt:lpstr>1.1 String Interpolation </vt:lpstr>
      <vt:lpstr>1.1 String Interpolation </vt:lpstr>
      <vt:lpstr>1.2 Property Binding</vt:lpstr>
      <vt:lpstr>1.2 Property Binding</vt:lpstr>
      <vt:lpstr>1.3 Event Binding </vt:lpstr>
      <vt:lpstr>1.3 Event Binding </vt:lpstr>
      <vt:lpstr>2.Angular Directives   </vt:lpstr>
      <vt:lpstr>1.3 Event Binding </vt:lpstr>
      <vt:lpstr>2. Angular Directives </vt:lpstr>
      <vt:lpstr>2.1 ngFor Directive</vt:lpstr>
      <vt:lpstr>2.1 ngFor Directive</vt:lpstr>
      <vt:lpstr>2.1 ngFor Directive</vt:lpstr>
      <vt:lpstr>2.1 ngFor Directive</vt:lpstr>
      <vt:lpstr>2.2 ngIf Directive</vt:lpstr>
      <vt:lpstr>2.2 ngIf Directive</vt:lpstr>
      <vt:lpstr>2.2 Doing IF-Else using ngIf</vt:lpstr>
      <vt:lpstr>2.2 Doing IF-Else using ngIf</vt:lpstr>
      <vt:lpstr>2.3 Class Binding and ngClass</vt:lpstr>
      <vt:lpstr>2.4 Style Binding and ngStyle</vt:lpstr>
      <vt:lpstr>2.4 Style Binding and ngStyle</vt:lpstr>
      <vt:lpstr>2.5 ngSwitch, ngSwitchCase and ngSwitchDefaut</vt:lpstr>
      <vt:lpstr>3.Angular Pipes   </vt:lpstr>
      <vt:lpstr>3. Pipes</vt:lpstr>
      <vt:lpstr>3.1 numbers Pipe</vt:lpstr>
      <vt:lpstr>3.2 Currency Pipes</vt:lpstr>
      <vt:lpstr>4. In-Class Project    </vt:lpstr>
      <vt:lpstr>4. In-Class Project </vt:lpstr>
      <vt:lpstr>4. In-Class Project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Rezk, Alfred</dc:creator>
  <cp:lastModifiedBy>Rezk, Alfred</cp:lastModifiedBy>
  <cp:revision>90</cp:revision>
  <dcterms:created xsi:type="dcterms:W3CDTF">2019-09-03T13:20:35Z</dcterms:created>
  <dcterms:modified xsi:type="dcterms:W3CDTF">2019-09-10T19:10:50Z</dcterms:modified>
</cp:coreProperties>
</file>