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4"/>
  </p:handoutMasterIdLst>
  <p:sldIdLst>
    <p:sldId id="258" r:id="rId2"/>
    <p:sldId id="259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DA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85" autoAdjust="0"/>
    <p:restoredTop sz="94660"/>
  </p:normalViewPr>
  <p:slideViewPr>
    <p:cSldViewPr snapToGrid="0">
      <p:cViewPr>
        <p:scale>
          <a:sx n="115" d="100"/>
          <a:sy n="115" d="100"/>
        </p:scale>
        <p:origin x="12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51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7ABDF7-A07F-FE16-3021-89E6530D8A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1E4BE1-8597-434E-807D-3385440F15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75987-A654-4B46-BEF2-589FAFCD7CD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58830-5564-DFA7-E697-B70DA2B576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F128C-36B5-655E-9B2D-BDE7A1A1DA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04100-29A1-499E-80BB-889823AC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96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.svg"/><Relationship Id="rId21" Type="http://schemas.openxmlformats.org/officeDocument/2006/relationships/image" Target="../media/image19.svg"/><Relationship Id="rId7" Type="http://schemas.openxmlformats.org/officeDocument/2006/relationships/image" Target="../media/image6.jpeg"/><Relationship Id="rId12" Type="http://schemas.openxmlformats.org/officeDocument/2006/relationships/image" Target="../media/image11.svg"/><Relationship Id="rId17" Type="http://schemas.openxmlformats.org/officeDocument/2006/relationships/hyperlink" Target="https://scholar.google.com/citations?user=ejhATTMAAAAJ&amp;hl=en" TargetMode="External"/><Relationship Id="rId25" Type="http://schemas.openxmlformats.org/officeDocument/2006/relationships/image" Target="../media/image23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1.svg"/><Relationship Id="rId10" Type="http://schemas.openxmlformats.org/officeDocument/2006/relationships/image" Target="../media/image9.svg"/><Relationship Id="rId19" Type="http://schemas.openxmlformats.org/officeDocument/2006/relationships/image" Target="../media/image17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0.png"/><Relationship Id="rId27" Type="http://schemas.openxmlformats.org/officeDocument/2006/relationships/image" Target="../media/image25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A9CAE8F-4254-C373-8DFB-F4825E248FA1}"/>
              </a:ext>
            </a:extLst>
          </p:cNvPr>
          <p:cNvCxnSpPr>
            <a:cxnSpLocks/>
          </p:cNvCxnSpPr>
          <p:nvPr userDrawn="1"/>
        </p:nvCxnSpPr>
        <p:spPr>
          <a:xfrm>
            <a:off x="6537960" y="2980791"/>
            <a:ext cx="0" cy="6045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CD08-5FA1-4797-9EAA-9CE9AF36575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A7D3-1A15-48D5-8E1C-A0C4A28823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FD9746-C190-DCB4-38CC-941ECBF7F43C}"/>
              </a:ext>
            </a:extLst>
          </p:cNvPr>
          <p:cNvSpPr/>
          <p:nvPr userDrawn="1"/>
        </p:nvSpPr>
        <p:spPr>
          <a:xfrm>
            <a:off x="0" y="0"/>
            <a:ext cx="6858000" cy="2234636"/>
          </a:xfrm>
          <a:prstGeom prst="rect">
            <a:avLst/>
          </a:prstGeom>
          <a:solidFill>
            <a:srgbClr val="16DA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6F89E64-3FAD-9AD5-6B90-0C894477071F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2148840" y="969111"/>
            <a:ext cx="2560320" cy="2559981"/>
          </a:xfrm>
          <a:custGeom>
            <a:avLst/>
            <a:gdLst>
              <a:gd name="connsiteX0" fmla="*/ 1275876 w 2469207"/>
              <a:gd name="connsiteY0" fmla="*/ 729 h 2469206"/>
              <a:gd name="connsiteX1" fmla="*/ 2280616 w 2469207"/>
              <a:gd name="connsiteY1" fmla="*/ 579088 h 2469206"/>
              <a:gd name="connsiteX2" fmla="*/ 1890118 w 2469207"/>
              <a:gd name="connsiteY2" fmla="*/ 2280616 h 2469206"/>
              <a:gd name="connsiteX3" fmla="*/ 188590 w 2469207"/>
              <a:gd name="connsiteY3" fmla="*/ 1890118 h 2469206"/>
              <a:gd name="connsiteX4" fmla="*/ 579088 w 2469207"/>
              <a:gd name="connsiteY4" fmla="*/ 188590 h 2469206"/>
              <a:gd name="connsiteX5" fmla="*/ 1275876 w 2469207"/>
              <a:gd name="connsiteY5" fmla="*/ 729 h 2469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9207" h="2469206">
                <a:moveTo>
                  <a:pt x="1275876" y="729"/>
                </a:moveTo>
                <a:cubicBezTo>
                  <a:pt x="1671917" y="14337"/>
                  <a:pt x="2054347" y="218028"/>
                  <a:pt x="2280616" y="579088"/>
                </a:cubicBezTo>
                <a:cubicBezTo>
                  <a:pt x="2642647" y="1156785"/>
                  <a:pt x="2467815" y="1918585"/>
                  <a:pt x="1890118" y="2280616"/>
                </a:cubicBezTo>
                <a:cubicBezTo>
                  <a:pt x="1312421" y="2642646"/>
                  <a:pt x="550621" y="2467814"/>
                  <a:pt x="188590" y="1890118"/>
                </a:cubicBezTo>
                <a:cubicBezTo>
                  <a:pt x="-173440" y="1312421"/>
                  <a:pt x="1392" y="550621"/>
                  <a:pt x="579088" y="188590"/>
                </a:cubicBezTo>
                <a:cubicBezTo>
                  <a:pt x="795725" y="52829"/>
                  <a:pt x="1038250" y="-7436"/>
                  <a:pt x="1275876" y="729"/>
                </a:cubicBezTo>
                <a:close/>
              </a:path>
            </a:pathLst>
          </a:custGeom>
          <a:ln>
            <a:noFill/>
          </a:ln>
          <a:effectLst>
            <a:glow rad="825500">
              <a:schemeClr val="bg1">
                <a:lumMod val="85000"/>
                <a:alpha val="46000"/>
              </a:schemeClr>
            </a:glo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44F655-171D-B00D-F9F2-D159ABE4C8E9}"/>
              </a:ext>
            </a:extLst>
          </p:cNvPr>
          <p:cNvCxnSpPr>
            <a:cxnSpLocks/>
          </p:cNvCxnSpPr>
          <p:nvPr userDrawn="1"/>
        </p:nvCxnSpPr>
        <p:spPr>
          <a:xfrm flipH="1">
            <a:off x="320040" y="2249271"/>
            <a:ext cx="1828800" cy="73152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F21A9D8-CCFC-413B-C964-00FBB49DB10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709160" y="2249271"/>
            <a:ext cx="1828800" cy="73152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3F2B419-78DD-5F75-2A8D-6A9807AD1B79}"/>
              </a:ext>
            </a:extLst>
          </p:cNvPr>
          <p:cNvCxnSpPr>
            <a:cxnSpLocks/>
          </p:cNvCxnSpPr>
          <p:nvPr userDrawn="1"/>
        </p:nvCxnSpPr>
        <p:spPr>
          <a:xfrm>
            <a:off x="320040" y="2980791"/>
            <a:ext cx="0" cy="6045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6A5655A-EBB1-C6DE-43F4-8920A6F43217}"/>
              </a:ext>
            </a:extLst>
          </p:cNvPr>
          <p:cNvCxnSpPr>
            <a:cxnSpLocks/>
          </p:cNvCxnSpPr>
          <p:nvPr userDrawn="1"/>
        </p:nvCxnSpPr>
        <p:spPr>
          <a:xfrm flipV="1">
            <a:off x="320040" y="3838976"/>
            <a:ext cx="2947472" cy="116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3866C91-89C5-0B86-3182-24482D5469D0}"/>
              </a:ext>
            </a:extLst>
          </p:cNvPr>
          <p:cNvCxnSpPr>
            <a:cxnSpLocks/>
          </p:cNvCxnSpPr>
          <p:nvPr userDrawn="1"/>
        </p:nvCxnSpPr>
        <p:spPr>
          <a:xfrm>
            <a:off x="3827963" y="3838976"/>
            <a:ext cx="270999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ardrop 59">
            <a:extLst>
              <a:ext uri="{FF2B5EF4-FFF2-40B4-BE49-F238E27FC236}">
                <a16:creationId xmlns:a16="http://schemas.microsoft.com/office/drawing/2014/main" id="{619F0BC7-52B0-25BB-F65A-1560BFBD831B}"/>
              </a:ext>
            </a:extLst>
          </p:cNvPr>
          <p:cNvSpPr/>
          <p:nvPr userDrawn="1"/>
        </p:nvSpPr>
        <p:spPr>
          <a:xfrm flipV="1">
            <a:off x="116339" y="3515836"/>
            <a:ext cx="407399" cy="382829"/>
          </a:xfrm>
          <a:prstGeom prst="teardrop">
            <a:avLst/>
          </a:prstGeom>
          <a:solidFill>
            <a:srgbClr val="16DA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ardrop 60">
            <a:extLst>
              <a:ext uri="{FF2B5EF4-FFF2-40B4-BE49-F238E27FC236}">
                <a16:creationId xmlns:a16="http://schemas.microsoft.com/office/drawing/2014/main" id="{65061964-E0D2-8C73-1382-85A4F38A4EA7}"/>
              </a:ext>
            </a:extLst>
          </p:cNvPr>
          <p:cNvSpPr/>
          <p:nvPr userDrawn="1"/>
        </p:nvSpPr>
        <p:spPr>
          <a:xfrm flipH="1" flipV="1">
            <a:off x="6334262" y="3515836"/>
            <a:ext cx="407399" cy="382829"/>
          </a:xfrm>
          <a:prstGeom prst="teardrop">
            <a:avLst/>
          </a:prstGeom>
          <a:solidFill>
            <a:srgbClr val="16DA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3A78822B-BA94-2227-E515-2CF1C6A1E5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481" y="3607200"/>
            <a:ext cx="225113" cy="20010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AE325613-96B4-8384-6124-ADF01124086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3485" y="3582775"/>
            <a:ext cx="248950" cy="24895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E00832C6-A904-F79F-9E8B-124C5A5D371B}"/>
              </a:ext>
            </a:extLst>
          </p:cNvPr>
          <p:cNvSpPr txBox="1"/>
          <p:nvPr userDrawn="1"/>
        </p:nvSpPr>
        <p:spPr>
          <a:xfrm>
            <a:off x="1395495" y="3491143"/>
            <a:ext cx="99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6DAD5"/>
                </a:solidFill>
              </a:rPr>
              <a:t>PROFILE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88CB4D8-78E9-AE48-C6A3-F34B37A90D50}"/>
              </a:ext>
            </a:extLst>
          </p:cNvPr>
          <p:cNvSpPr txBox="1"/>
          <p:nvPr userDrawn="1"/>
        </p:nvSpPr>
        <p:spPr>
          <a:xfrm>
            <a:off x="4565652" y="3458561"/>
            <a:ext cx="1486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6DAD5"/>
                </a:solidFill>
              </a:rPr>
              <a:t>LANGUAGES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646B26B4-3BF4-06AC-FAF1-B2CE3D579A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3149" y="3947351"/>
            <a:ext cx="2248734" cy="17409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86E52E8C-65AA-94DA-BA8C-BEC7E5811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0536" y="226478"/>
            <a:ext cx="2339947" cy="7426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800" b="1"/>
            </a:lvl1pPr>
          </a:lstStyle>
          <a:p>
            <a:pPr lvl="0"/>
            <a:r>
              <a:rPr lang="en-US" dirty="0"/>
              <a:t>M. SINA</a:t>
            </a:r>
          </a:p>
        </p:txBody>
      </p:sp>
      <p:sp>
        <p:nvSpPr>
          <p:cNvPr id="87" name="Text Placeholder 85">
            <a:extLst>
              <a:ext uri="{FF2B5EF4-FFF2-40B4-BE49-F238E27FC236}">
                <a16:creationId xmlns:a16="http://schemas.microsoft.com/office/drawing/2014/main" id="{7560418A-1C83-00FF-843D-54377FF919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6338" y="842221"/>
            <a:ext cx="2339947" cy="7426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900" b="1">
                <a:latin typeface="+mj-lt"/>
              </a:defRPr>
            </a:lvl1pPr>
          </a:lstStyle>
          <a:p>
            <a:pPr lvl="0"/>
            <a:r>
              <a:rPr lang="en-US" dirty="0"/>
              <a:t>ALLAHKARAM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9830A30-D11E-CBA3-0761-4435666B027B}"/>
              </a:ext>
            </a:extLst>
          </p:cNvPr>
          <p:cNvGrpSpPr/>
          <p:nvPr userDrawn="1"/>
        </p:nvGrpSpPr>
        <p:grpSpPr>
          <a:xfrm>
            <a:off x="3827964" y="3948113"/>
            <a:ext cx="1344458" cy="502399"/>
            <a:chOff x="3950273" y="5460254"/>
            <a:chExt cx="1948251" cy="605606"/>
          </a:xfrm>
        </p:grpSpPr>
        <p:sp>
          <p:nvSpPr>
            <p:cNvPr id="89" name="Text Placeholder 4">
              <a:extLst>
                <a:ext uri="{FF2B5EF4-FFF2-40B4-BE49-F238E27FC236}">
                  <a16:creationId xmlns:a16="http://schemas.microsoft.com/office/drawing/2014/main" id="{B727A33E-622E-26A5-029A-5872A0709CB2}"/>
                </a:ext>
              </a:extLst>
            </p:cNvPr>
            <p:cNvSpPr txBox="1">
              <a:spLocks/>
            </p:cNvSpPr>
            <p:nvPr/>
          </p:nvSpPr>
          <p:spPr>
            <a:xfrm>
              <a:off x="4675031" y="5739974"/>
              <a:ext cx="837127" cy="32588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latin typeface="+mj-lt"/>
                </a:rPr>
                <a:t>Native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D753F25-961D-3D6A-1519-6B994256C484}"/>
                </a:ext>
              </a:extLst>
            </p:cNvPr>
            <p:cNvGrpSpPr/>
            <p:nvPr/>
          </p:nvGrpSpPr>
          <p:grpSpPr>
            <a:xfrm>
              <a:off x="3950273" y="5460254"/>
              <a:ext cx="1948251" cy="491075"/>
              <a:chOff x="3950273" y="5460254"/>
              <a:chExt cx="1948251" cy="491075"/>
            </a:xfrm>
          </p:grpSpPr>
          <p:sp>
            <p:nvSpPr>
              <p:cNvPr id="91" name="Text Placeholder 4">
                <a:extLst>
                  <a:ext uri="{FF2B5EF4-FFF2-40B4-BE49-F238E27FC236}">
                    <a16:creationId xmlns:a16="http://schemas.microsoft.com/office/drawing/2014/main" id="{3B07FD35-48FB-E057-BFBB-8A08453484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031" y="5460254"/>
                <a:ext cx="1223493" cy="4910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bg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b="1" dirty="0"/>
                  <a:t>Persian</a:t>
                </a:r>
              </a:p>
            </p:txBody>
          </p:sp>
          <p:pic>
            <p:nvPicPr>
              <p:cNvPr id="92" name="Picture 4" descr="Why does Iran have two flags? - Quora">
                <a:extLst>
                  <a:ext uri="{FF2B5EF4-FFF2-40B4-BE49-F238E27FC236}">
                    <a16:creationId xmlns:a16="http://schemas.microsoft.com/office/drawing/2014/main" id="{5FBDE628-6C6A-6CF8-C8F2-27416F369F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0273" y="5528620"/>
                <a:ext cx="676784" cy="4227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280F76E0-644F-2E7B-AF56-68E97EE248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8967" y="5739974"/>
                <a:ext cx="1022131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97A95FF-2F88-426E-F501-BD777088EB6D}"/>
              </a:ext>
            </a:extLst>
          </p:cNvPr>
          <p:cNvGrpSpPr/>
          <p:nvPr userDrawn="1"/>
        </p:nvGrpSpPr>
        <p:grpSpPr>
          <a:xfrm>
            <a:off x="5205528" y="3952017"/>
            <a:ext cx="1543050" cy="498494"/>
            <a:chOff x="4204987" y="5036695"/>
            <a:chExt cx="1952099" cy="605606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E77785C-10FA-51FF-BF4E-A090E82E4678}"/>
                </a:ext>
              </a:extLst>
            </p:cNvPr>
            <p:cNvGrpSpPr/>
            <p:nvPr userDrawn="1"/>
          </p:nvGrpSpPr>
          <p:grpSpPr>
            <a:xfrm>
              <a:off x="4933593" y="5036695"/>
              <a:ext cx="1223493" cy="605606"/>
              <a:chOff x="4675031" y="5460254"/>
              <a:chExt cx="1223493" cy="605606"/>
            </a:xfrm>
          </p:grpSpPr>
          <p:sp>
            <p:nvSpPr>
              <p:cNvPr id="95" name="Text Placeholder 4">
                <a:extLst>
                  <a:ext uri="{FF2B5EF4-FFF2-40B4-BE49-F238E27FC236}">
                    <a16:creationId xmlns:a16="http://schemas.microsoft.com/office/drawing/2014/main" id="{4B392273-CBF3-84D8-33B5-CD0B5C8CF6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031" y="5739974"/>
                <a:ext cx="837127" cy="3258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bg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latin typeface="+mj-lt"/>
                  </a:rPr>
                  <a:t>Fluent</a:t>
                </a:r>
              </a:p>
            </p:txBody>
          </p: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2609FCB0-B7A7-04DF-FFD9-0AE71071248F}"/>
                  </a:ext>
                </a:extLst>
              </p:cNvPr>
              <p:cNvGrpSpPr/>
              <p:nvPr/>
            </p:nvGrpSpPr>
            <p:grpSpPr>
              <a:xfrm>
                <a:off x="4675031" y="5460254"/>
                <a:ext cx="1223493" cy="491075"/>
                <a:chOff x="4675031" y="5460254"/>
                <a:chExt cx="1223493" cy="491075"/>
              </a:xfrm>
            </p:grpSpPr>
            <p:sp>
              <p:nvSpPr>
                <p:cNvPr id="97" name="Text Placeholder 4">
                  <a:extLst>
                    <a:ext uri="{FF2B5EF4-FFF2-40B4-BE49-F238E27FC236}">
                      <a16:creationId xmlns:a16="http://schemas.microsoft.com/office/drawing/2014/main" id="{08029BA0-E743-D748-278A-FB1741000CD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675031" y="5460254"/>
                  <a:ext cx="1223493" cy="49107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b="1" dirty="0"/>
                    <a:t>English</a:t>
                  </a:r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B7837637-76A5-4147-F75A-1368E02080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08967" y="5737422"/>
                  <a:ext cx="803190" cy="2552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050" name="Picture 2" descr="English flag. England flag. Flag of England. England flag illustration.  Official colors and proportion correctly. English background. English  banner. Symbol, icon. Stock Illustration | Adobe Stock">
              <a:extLst>
                <a:ext uri="{FF2B5EF4-FFF2-40B4-BE49-F238E27FC236}">
                  <a16:creationId xmlns:a16="http://schemas.microsoft.com/office/drawing/2014/main" id="{76D07998-339C-DFD3-8FDB-86C0FD242A5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4987" y="5111088"/>
              <a:ext cx="680632" cy="422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8F72A79-E085-395F-03E5-7733C48DD006}"/>
              </a:ext>
            </a:extLst>
          </p:cNvPr>
          <p:cNvGrpSpPr/>
          <p:nvPr userDrawn="1"/>
        </p:nvGrpSpPr>
        <p:grpSpPr>
          <a:xfrm>
            <a:off x="608980" y="3987999"/>
            <a:ext cx="53485" cy="1220792"/>
            <a:chOff x="500604" y="4475496"/>
            <a:chExt cx="45857" cy="863680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35FC861-AC4F-E5A6-E1D2-10640BB353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23738" y="4530678"/>
              <a:ext cx="0" cy="753316"/>
            </a:xfrm>
            <a:prstGeom prst="line">
              <a:avLst/>
            </a:prstGeom>
            <a:ln w="6350" cap="rnd">
              <a:solidFill>
                <a:schemeClr val="bg1">
                  <a:lumMod val="50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3CE56C9-6BE4-2A37-7C65-16D8093FB72F}"/>
                </a:ext>
              </a:extLst>
            </p:cNvPr>
            <p:cNvSpPr/>
            <p:nvPr userDrawn="1"/>
          </p:nvSpPr>
          <p:spPr>
            <a:xfrm>
              <a:off x="500604" y="5293456"/>
              <a:ext cx="45720" cy="4572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51D7806-A795-0076-1A73-44D3505765C4}"/>
                </a:ext>
              </a:extLst>
            </p:cNvPr>
            <p:cNvSpPr/>
            <p:nvPr userDrawn="1"/>
          </p:nvSpPr>
          <p:spPr>
            <a:xfrm>
              <a:off x="500741" y="4475496"/>
              <a:ext cx="45720" cy="4572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288484C-1997-0F7B-6CE8-95DA3D4FEF8C}"/>
              </a:ext>
            </a:extLst>
          </p:cNvPr>
          <p:cNvCxnSpPr>
            <a:cxnSpLocks/>
          </p:cNvCxnSpPr>
          <p:nvPr userDrawn="1"/>
        </p:nvCxnSpPr>
        <p:spPr>
          <a:xfrm>
            <a:off x="295783" y="6195002"/>
            <a:ext cx="297172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ardrop 110">
            <a:extLst>
              <a:ext uri="{FF2B5EF4-FFF2-40B4-BE49-F238E27FC236}">
                <a16:creationId xmlns:a16="http://schemas.microsoft.com/office/drawing/2014/main" id="{CDF88FEF-1B50-4253-F5F4-2498E64B8911}"/>
              </a:ext>
            </a:extLst>
          </p:cNvPr>
          <p:cNvSpPr/>
          <p:nvPr userDrawn="1"/>
        </p:nvSpPr>
        <p:spPr>
          <a:xfrm flipV="1">
            <a:off x="92082" y="5870743"/>
            <a:ext cx="407399" cy="382829"/>
          </a:xfrm>
          <a:prstGeom prst="teardrop">
            <a:avLst/>
          </a:prstGeom>
          <a:solidFill>
            <a:srgbClr val="16DA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C84E0AD-3B24-FE39-1339-647FC20B18E1}"/>
              </a:ext>
            </a:extLst>
          </p:cNvPr>
          <p:cNvSpPr txBox="1"/>
          <p:nvPr userDrawn="1"/>
        </p:nvSpPr>
        <p:spPr>
          <a:xfrm>
            <a:off x="561125" y="5856068"/>
            <a:ext cx="266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6DAD5"/>
                </a:solidFill>
              </a:rPr>
              <a:t>EDUCATIONAL BACKGROUND</a:t>
            </a:r>
          </a:p>
        </p:txBody>
      </p:sp>
      <p:pic>
        <p:nvPicPr>
          <p:cNvPr id="2052" name="Picture 4" descr="K. N. Toosi University of Technology - Wikipedia">
            <a:extLst>
              <a:ext uri="{FF2B5EF4-FFF2-40B4-BE49-F238E27FC236}">
                <a16:creationId xmlns:a16="http://schemas.microsoft.com/office/drawing/2014/main" id="{BE02FC51-596F-B7CF-E712-B4CB1628EC5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38" y="6454081"/>
            <a:ext cx="473419" cy="47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9" name="Text Placeholder 2048">
            <a:extLst>
              <a:ext uri="{FF2B5EF4-FFF2-40B4-BE49-F238E27FC236}">
                <a16:creationId xmlns:a16="http://schemas.microsoft.com/office/drawing/2014/main" id="{C5918E6C-A811-C7F5-C371-CA4AA0299E4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3306" y="6353693"/>
            <a:ext cx="2426274" cy="6576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effectLst/>
                <a:latin typeface="-apple-system"/>
              </a:rPr>
              <a:t>K. N. </a:t>
            </a:r>
            <a:r>
              <a:rPr lang="en-US" b="1" i="0" dirty="0" err="1">
                <a:effectLst/>
                <a:latin typeface="-apple-system"/>
              </a:rPr>
              <a:t>Toosi</a:t>
            </a:r>
            <a:r>
              <a:rPr lang="en-US" b="1" i="0" dirty="0">
                <a:effectLst/>
                <a:latin typeface="-apple-system"/>
              </a:rPr>
              <a:t> University of Technology</a:t>
            </a:r>
          </a:p>
          <a:p>
            <a:pPr lvl="0"/>
            <a:endParaRPr lang="en-US" dirty="0"/>
          </a:p>
        </p:txBody>
      </p:sp>
      <p:sp>
        <p:nvSpPr>
          <p:cNvPr id="2053" name="Text Placeholder 2052">
            <a:extLst>
              <a:ext uri="{FF2B5EF4-FFF2-40B4-BE49-F238E27FC236}">
                <a16:creationId xmlns:a16="http://schemas.microsoft.com/office/drawing/2014/main" id="{4EFC4359-8F9D-83E5-F24D-BCDF77FBF38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4748" y="6504136"/>
            <a:ext cx="2426274" cy="5072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Master's degree</a:t>
            </a:r>
          </a:p>
        </p:txBody>
      </p:sp>
      <p:sp>
        <p:nvSpPr>
          <p:cNvPr id="2055" name="Text Placeholder 2054">
            <a:extLst>
              <a:ext uri="{FF2B5EF4-FFF2-40B4-BE49-F238E27FC236}">
                <a16:creationId xmlns:a16="http://schemas.microsoft.com/office/drawing/2014/main" id="{5CE38B84-3EA3-B3A3-1B07-44688FEECA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1864" y="6830761"/>
            <a:ext cx="949325" cy="1730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2019-2023</a:t>
            </a:r>
          </a:p>
        </p:txBody>
      </p:sp>
      <p:sp>
        <p:nvSpPr>
          <p:cNvPr id="2060" name="Text Placeholder 2052">
            <a:extLst>
              <a:ext uri="{FF2B5EF4-FFF2-40B4-BE49-F238E27FC236}">
                <a16:creationId xmlns:a16="http://schemas.microsoft.com/office/drawing/2014/main" id="{F5AC56E7-645D-708E-34FF-EE63D493CA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306" y="6646559"/>
            <a:ext cx="2426274" cy="3647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Mechatronics, Robotics, and Automation Engineering</a:t>
            </a:r>
          </a:p>
        </p:txBody>
      </p:sp>
      <p:pic>
        <p:nvPicPr>
          <p:cNvPr id="2069" name="Picture 4" descr="K. N. Toosi University of Technology - Wikipedia">
            <a:extLst>
              <a:ext uri="{FF2B5EF4-FFF2-40B4-BE49-F238E27FC236}">
                <a16:creationId xmlns:a16="http://schemas.microsoft.com/office/drawing/2014/main" id="{5C39FC04-8383-AE89-4ADD-75E35A24EA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38" y="7186435"/>
            <a:ext cx="473419" cy="47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0" name="Text Placeholder 2048">
            <a:extLst>
              <a:ext uri="{FF2B5EF4-FFF2-40B4-BE49-F238E27FC236}">
                <a16:creationId xmlns:a16="http://schemas.microsoft.com/office/drawing/2014/main" id="{86F67D84-3B72-2BBF-AFB3-D6B8796AAB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3306" y="7086048"/>
            <a:ext cx="2426274" cy="6920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effectLst/>
                <a:latin typeface="-apple-system"/>
              </a:rPr>
              <a:t>K. N. </a:t>
            </a:r>
            <a:r>
              <a:rPr lang="en-US" b="1" i="0" dirty="0" err="1">
                <a:effectLst/>
                <a:latin typeface="-apple-system"/>
              </a:rPr>
              <a:t>Toosi</a:t>
            </a:r>
            <a:r>
              <a:rPr lang="en-US" b="1" i="0" dirty="0">
                <a:effectLst/>
                <a:latin typeface="-apple-system"/>
              </a:rPr>
              <a:t> University of Technology</a:t>
            </a:r>
          </a:p>
          <a:p>
            <a:pPr lvl="0"/>
            <a:endParaRPr lang="en-US" dirty="0"/>
          </a:p>
        </p:txBody>
      </p:sp>
      <p:sp>
        <p:nvSpPr>
          <p:cNvPr id="2071" name="Text Placeholder 2052">
            <a:extLst>
              <a:ext uri="{FF2B5EF4-FFF2-40B4-BE49-F238E27FC236}">
                <a16:creationId xmlns:a16="http://schemas.microsoft.com/office/drawing/2014/main" id="{F6E750F0-0E56-5398-10D3-37CD87484A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4748" y="7236491"/>
            <a:ext cx="2426274" cy="541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Master's degree</a:t>
            </a:r>
          </a:p>
        </p:txBody>
      </p:sp>
      <p:sp>
        <p:nvSpPr>
          <p:cNvPr id="2072" name="Text Placeholder 2054">
            <a:extLst>
              <a:ext uri="{FF2B5EF4-FFF2-40B4-BE49-F238E27FC236}">
                <a16:creationId xmlns:a16="http://schemas.microsoft.com/office/drawing/2014/main" id="{2D2EBA9C-2676-A7FB-B390-328A46F43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1432" y="7591163"/>
            <a:ext cx="949325" cy="1730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2019-2023</a:t>
            </a:r>
          </a:p>
        </p:txBody>
      </p:sp>
      <p:sp>
        <p:nvSpPr>
          <p:cNvPr id="2073" name="Text Placeholder 2052">
            <a:extLst>
              <a:ext uri="{FF2B5EF4-FFF2-40B4-BE49-F238E27FC236}">
                <a16:creationId xmlns:a16="http://schemas.microsoft.com/office/drawing/2014/main" id="{4FD8799C-F9A3-DCE8-8B90-2F100A7FD0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33306" y="7383152"/>
            <a:ext cx="2426274" cy="385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Mechatronics, Robotics, and Automation Engineering</a:t>
            </a:r>
          </a:p>
        </p:txBody>
      </p:sp>
      <p:cxnSp>
        <p:nvCxnSpPr>
          <p:cNvPr id="2074" name="Straight Connector 2073">
            <a:extLst>
              <a:ext uri="{FF2B5EF4-FFF2-40B4-BE49-F238E27FC236}">
                <a16:creationId xmlns:a16="http://schemas.microsoft.com/office/drawing/2014/main" id="{9B137F70-5D46-2A31-9301-21CB8DED1438}"/>
              </a:ext>
            </a:extLst>
          </p:cNvPr>
          <p:cNvCxnSpPr>
            <a:cxnSpLocks/>
          </p:cNvCxnSpPr>
          <p:nvPr userDrawn="1"/>
        </p:nvCxnSpPr>
        <p:spPr>
          <a:xfrm>
            <a:off x="3827963" y="4859159"/>
            <a:ext cx="270999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5" name="Teardrop 2074">
            <a:extLst>
              <a:ext uri="{FF2B5EF4-FFF2-40B4-BE49-F238E27FC236}">
                <a16:creationId xmlns:a16="http://schemas.microsoft.com/office/drawing/2014/main" id="{EFC21CA6-23BD-DA23-C67A-B25118820158}"/>
              </a:ext>
            </a:extLst>
          </p:cNvPr>
          <p:cNvSpPr/>
          <p:nvPr userDrawn="1"/>
        </p:nvSpPr>
        <p:spPr>
          <a:xfrm flipH="1" flipV="1">
            <a:off x="6334262" y="4536019"/>
            <a:ext cx="407399" cy="382829"/>
          </a:xfrm>
          <a:prstGeom prst="teardrop">
            <a:avLst/>
          </a:prstGeom>
          <a:solidFill>
            <a:srgbClr val="16DA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TextBox 2076">
            <a:extLst>
              <a:ext uri="{FF2B5EF4-FFF2-40B4-BE49-F238E27FC236}">
                <a16:creationId xmlns:a16="http://schemas.microsoft.com/office/drawing/2014/main" id="{01581D9A-05DF-AC9E-61EE-9FE0B341AEBE}"/>
              </a:ext>
            </a:extLst>
          </p:cNvPr>
          <p:cNvSpPr txBox="1"/>
          <p:nvPr userDrawn="1"/>
        </p:nvSpPr>
        <p:spPr>
          <a:xfrm>
            <a:off x="4843463" y="4501310"/>
            <a:ext cx="116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6DAD5"/>
                </a:solidFill>
              </a:rPr>
              <a:t>Skills</a:t>
            </a:r>
          </a:p>
        </p:txBody>
      </p:sp>
      <p:cxnSp>
        <p:nvCxnSpPr>
          <p:cNvPr id="2078" name="Straight Connector 2077">
            <a:extLst>
              <a:ext uri="{FF2B5EF4-FFF2-40B4-BE49-F238E27FC236}">
                <a16:creationId xmlns:a16="http://schemas.microsoft.com/office/drawing/2014/main" id="{A8BFEBAB-8562-D058-AC78-CCB34750B30F}"/>
              </a:ext>
            </a:extLst>
          </p:cNvPr>
          <p:cNvCxnSpPr>
            <a:cxnSpLocks/>
          </p:cNvCxnSpPr>
          <p:nvPr userDrawn="1"/>
        </p:nvCxnSpPr>
        <p:spPr>
          <a:xfrm>
            <a:off x="3800991" y="6199179"/>
            <a:ext cx="270999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9" name="Teardrop 2078">
            <a:extLst>
              <a:ext uri="{FF2B5EF4-FFF2-40B4-BE49-F238E27FC236}">
                <a16:creationId xmlns:a16="http://schemas.microsoft.com/office/drawing/2014/main" id="{71E1EC1F-964F-5BAB-B91A-52B970981A67}"/>
              </a:ext>
            </a:extLst>
          </p:cNvPr>
          <p:cNvSpPr/>
          <p:nvPr userDrawn="1"/>
        </p:nvSpPr>
        <p:spPr>
          <a:xfrm flipH="1" flipV="1">
            <a:off x="6307290" y="5876039"/>
            <a:ext cx="407399" cy="382829"/>
          </a:xfrm>
          <a:prstGeom prst="teardrop">
            <a:avLst/>
          </a:prstGeom>
          <a:solidFill>
            <a:srgbClr val="16DA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1" name="TextBox 2080">
            <a:extLst>
              <a:ext uri="{FF2B5EF4-FFF2-40B4-BE49-F238E27FC236}">
                <a16:creationId xmlns:a16="http://schemas.microsoft.com/office/drawing/2014/main" id="{9712AD2F-99A2-2D53-66AC-BA7504F97CC5}"/>
              </a:ext>
            </a:extLst>
          </p:cNvPr>
          <p:cNvSpPr txBox="1"/>
          <p:nvPr userDrawn="1"/>
        </p:nvSpPr>
        <p:spPr>
          <a:xfrm>
            <a:off x="3602835" y="5828615"/>
            <a:ext cx="276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6DAD5"/>
                </a:solidFill>
              </a:rPr>
              <a:t>FRAMEWORKS &amp; LIBRARIES</a:t>
            </a:r>
          </a:p>
        </p:txBody>
      </p:sp>
      <p:cxnSp>
        <p:nvCxnSpPr>
          <p:cNvPr id="2083" name="Straight Connector 2082">
            <a:extLst>
              <a:ext uri="{FF2B5EF4-FFF2-40B4-BE49-F238E27FC236}">
                <a16:creationId xmlns:a16="http://schemas.microsoft.com/office/drawing/2014/main" id="{34205717-688B-09D3-3FA7-502BA9EE65D9}"/>
              </a:ext>
            </a:extLst>
          </p:cNvPr>
          <p:cNvCxnSpPr>
            <a:cxnSpLocks/>
          </p:cNvCxnSpPr>
          <p:nvPr userDrawn="1"/>
        </p:nvCxnSpPr>
        <p:spPr>
          <a:xfrm flipV="1">
            <a:off x="327754" y="8272030"/>
            <a:ext cx="5758743" cy="3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4" name="Teardrop 2083">
            <a:extLst>
              <a:ext uri="{FF2B5EF4-FFF2-40B4-BE49-F238E27FC236}">
                <a16:creationId xmlns:a16="http://schemas.microsoft.com/office/drawing/2014/main" id="{D327F18C-DB95-CAB9-232D-BF6308B171DB}"/>
              </a:ext>
            </a:extLst>
          </p:cNvPr>
          <p:cNvSpPr/>
          <p:nvPr userDrawn="1"/>
        </p:nvSpPr>
        <p:spPr>
          <a:xfrm flipV="1">
            <a:off x="124053" y="7948151"/>
            <a:ext cx="407399" cy="382829"/>
          </a:xfrm>
          <a:prstGeom prst="teardrop">
            <a:avLst/>
          </a:prstGeom>
          <a:solidFill>
            <a:srgbClr val="16DA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6" name="TextBox 2085">
            <a:extLst>
              <a:ext uri="{FF2B5EF4-FFF2-40B4-BE49-F238E27FC236}">
                <a16:creationId xmlns:a16="http://schemas.microsoft.com/office/drawing/2014/main" id="{670A8394-5A75-E3B2-A8ED-642E0805AE82}"/>
              </a:ext>
            </a:extLst>
          </p:cNvPr>
          <p:cNvSpPr txBox="1"/>
          <p:nvPr userDrawn="1"/>
        </p:nvSpPr>
        <p:spPr>
          <a:xfrm>
            <a:off x="593097" y="7933476"/>
            <a:ext cx="1421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6DAD5"/>
                </a:solidFill>
              </a:rPr>
              <a:t>PUBLICATIONS</a:t>
            </a:r>
          </a:p>
        </p:txBody>
      </p:sp>
      <p:cxnSp>
        <p:nvCxnSpPr>
          <p:cNvPr id="2088" name="Straight Connector 2087">
            <a:extLst>
              <a:ext uri="{FF2B5EF4-FFF2-40B4-BE49-F238E27FC236}">
                <a16:creationId xmlns:a16="http://schemas.microsoft.com/office/drawing/2014/main" id="{2833EE22-07FE-C8AC-0E9B-F93A550DC829}"/>
              </a:ext>
            </a:extLst>
          </p:cNvPr>
          <p:cNvCxnSpPr>
            <a:cxnSpLocks/>
          </p:cNvCxnSpPr>
          <p:nvPr userDrawn="1"/>
        </p:nvCxnSpPr>
        <p:spPr>
          <a:xfrm>
            <a:off x="3429000" y="63062"/>
            <a:ext cx="0" cy="8310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3" name="Freeform: Shape 2092">
            <a:extLst>
              <a:ext uri="{FF2B5EF4-FFF2-40B4-BE49-F238E27FC236}">
                <a16:creationId xmlns:a16="http://schemas.microsoft.com/office/drawing/2014/main" id="{2F6EB5DC-D334-C6E0-91BA-51CB36BA156D}"/>
              </a:ext>
            </a:extLst>
          </p:cNvPr>
          <p:cNvSpPr/>
          <p:nvPr userDrawn="1"/>
        </p:nvSpPr>
        <p:spPr>
          <a:xfrm>
            <a:off x="6086497" y="7222"/>
            <a:ext cx="600032" cy="2101812"/>
          </a:xfrm>
          <a:custGeom>
            <a:avLst/>
            <a:gdLst>
              <a:gd name="connsiteX0" fmla="*/ 0 w 529142"/>
              <a:gd name="connsiteY0" fmla="*/ 0 h 1378825"/>
              <a:gd name="connsiteX1" fmla="*/ 529142 w 529142"/>
              <a:gd name="connsiteY1" fmla="*/ 0 h 1378825"/>
              <a:gd name="connsiteX2" fmla="*/ 529141 w 529142"/>
              <a:gd name="connsiteY2" fmla="*/ 1114254 h 1378825"/>
              <a:gd name="connsiteX3" fmla="*/ 264570 w 529142"/>
              <a:gd name="connsiteY3" fmla="*/ 1378825 h 1378825"/>
              <a:gd name="connsiteX4" fmla="*/ 264571 w 529142"/>
              <a:gd name="connsiteY4" fmla="*/ 1378824 h 1378825"/>
              <a:gd name="connsiteX5" fmla="*/ 0 w 529142"/>
              <a:gd name="connsiteY5" fmla="*/ 1114253 h 137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142" h="1378825">
                <a:moveTo>
                  <a:pt x="0" y="0"/>
                </a:moveTo>
                <a:lnTo>
                  <a:pt x="529142" y="0"/>
                </a:lnTo>
                <a:lnTo>
                  <a:pt x="529141" y="1114254"/>
                </a:lnTo>
                <a:cubicBezTo>
                  <a:pt x="529141" y="1260373"/>
                  <a:pt x="410689" y="1378825"/>
                  <a:pt x="264570" y="1378825"/>
                </a:cubicBezTo>
                <a:lnTo>
                  <a:pt x="264571" y="1378824"/>
                </a:lnTo>
                <a:cubicBezTo>
                  <a:pt x="118452" y="1378824"/>
                  <a:pt x="0" y="1260372"/>
                  <a:pt x="0" y="1114253"/>
                </a:cubicBez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95" name="Graphic 2094">
            <a:extLst>
              <a:ext uri="{FF2B5EF4-FFF2-40B4-BE49-F238E27FC236}">
                <a16:creationId xmlns:a16="http://schemas.microsoft.com/office/drawing/2014/main" id="{3D527F4E-C458-B90C-DAF6-79AC826A26C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36011" y="1314511"/>
            <a:ext cx="269705" cy="269705"/>
          </a:xfrm>
          <a:prstGeom prst="rect">
            <a:avLst/>
          </a:prstGeom>
        </p:spPr>
      </p:pic>
      <p:pic>
        <p:nvPicPr>
          <p:cNvPr id="2097" name="Graphic 2096">
            <a:extLst>
              <a:ext uri="{FF2B5EF4-FFF2-40B4-BE49-F238E27FC236}">
                <a16:creationId xmlns:a16="http://schemas.microsoft.com/office/drawing/2014/main" id="{E9BC6A5C-8448-D6B5-B90D-BB977FCF65C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15661" y="903132"/>
            <a:ext cx="310405" cy="310405"/>
          </a:xfrm>
          <a:prstGeom prst="rect">
            <a:avLst/>
          </a:prstGeom>
        </p:spPr>
      </p:pic>
      <p:pic>
        <p:nvPicPr>
          <p:cNvPr id="2099" name="Graphic 2098">
            <a:extLst>
              <a:ext uri="{FF2B5EF4-FFF2-40B4-BE49-F238E27FC236}">
                <a16:creationId xmlns:a16="http://schemas.microsoft.com/office/drawing/2014/main" id="{4270A1B9-4B62-E838-BE32-73CA9961003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13596" y="535698"/>
            <a:ext cx="314534" cy="324680"/>
          </a:xfrm>
          <a:prstGeom prst="rect">
            <a:avLst/>
          </a:prstGeom>
        </p:spPr>
      </p:pic>
      <p:pic>
        <p:nvPicPr>
          <p:cNvPr id="2101" name="Graphic 2100">
            <a:extLst>
              <a:ext uri="{FF2B5EF4-FFF2-40B4-BE49-F238E27FC236}">
                <a16:creationId xmlns:a16="http://schemas.microsoft.com/office/drawing/2014/main" id="{6667D16C-69E9-D7EF-8299-D7F15DF8C95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206238" y="99139"/>
            <a:ext cx="329250" cy="376286"/>
          </a:xfrm>
          <a:prstGeom prst="rect">
            <a:avLst/>
          </a:prstGeom>
        </p:spPr>
      </p:pic>
      <p:sp>
        <p:nvSpPr>
          <p:cNvPr id="2103" name="TextBox 2102">
            <a:extLst>
              <a:ext uri="{FF2B5EF4-FFF2-40B4-BE49-F238E27FC236}">
                <a16:creationId xmlns:a16="http://schemas.microsoft.com/office/drawing/2014/main" id="{F1F8F912-0BAB-9835-0095-E31DB81B0E57}"/>
              </a:ext>
            </a:extLst>
          </p:cNvPr>
          <p:cNvSpPr txBox="1"/>
          <p:nvPr userDrawn="1"/>
        </p:nvSpPr>
        <p:spPr>
          <a:xfrm>
            <a:off x="1864516" y="7988803"/>
            <a:ext cx="408463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u="none" dirty="0">
                <a:solidFill>
                  <a:srgbClr val="16DAD5"/>
                </a:solidFill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https://scholar.google.com/citations?user=ejhATTMAAAAJ&amp;hl=en</a:t>
            </a:r>
            <a:endParaRPr lang="en-US" sz="1100" b="1" u="none" dirty="0">
              <a:solidFill>
                <a:srgbClr val="16DAD5"/>
              </a:solidFill>
            </a:endParaRPr>
          </a:p>
        </p:txBody>
      </p:sp>
      <p:sp>
        <p:nvSpPr>
          <p:cNvPr id="2108" name="Text Placeholder 2107">
            <a:extLst>
              <a:ext uri="{FF2B5EF4-FFF2-40B4-BE49-F238E27FC236}">
                <a16:creationId xmlns:a16="http://schemas.microsoft.com/office/drawing/2014/main" id="{335B2FAA-01B8-C7C2-F667-6FFC7371F3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488074" y="136938"/>
            <a:ext cx="2560320" cy="2283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en-US" dirty="0"/>
              <a:t>https://www.linkedin.com/in/msinamsina/</a:t>
            </a:r>
          </a:p>
        </p:txBody>
      </p:sp>
      <p:sp>
        <p:nvSpPr>
          <p:cNvPr id="2111" name="Text Placeholder 2107">
            <a:extLst>
              <a:ext uri="{FF2B5EF4-FFF2-40B4-BE49-F238E27FC236}">
                <a16:creationId xmlns:a16="http://schemas.microsoft.com/office/drawing/2014/main" id="{49B9F426-F501-4A3F-F40C-0644EB7BE8A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488074" y="947282"/>
            <a:ext cx="2560320" cy="2283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en-US" dirty="0"/>
              <a:t>msinamsina@gmail.com</a:t>
            </a:r>
          </a:p>
        </p:txBody>
      </p:sp>
      <p:sp>
        <p:nvSpPr>
          <p:cNvPr id="2116" name="Text Placeholder 2107">
            <a:extLst>
              <a:ext uri="{FF2B5EF4-FFF2-40B4-BE49-F238E27FC236}">
                <a16:creationId xmlns:a16="http://schemas.microsoft.com/office/drawing/2014/main" id="{49A223D2-0595-72DA-CE7A-76358375AA1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88074" y="542110"/>
            <a:ext cx="2560320" cy="2283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en-US" dirty="0"/>
              <a:t>https://github.com/msinamsina</a:t>
            </a:r>
          </a:p>
        </p:txBody>
      </p:sp>
      <p:pic>
        <p:nvPicPr>
          <p:cNvPr id="2118" name="Graphic 2117">
            <a:extLst>
              <a:ext uri="{FF2B5EF4-FFF2-40B4-BE49-F238E27FC236}">
                <a16:creationId xmlns:a16="http://schemas.microsoft.com/office/drawing/2014/main" id="{DF230B9A-31E1-3D25-32B9-954BD5D40720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200773" y="1678245"/>
            <a:ext cx="340181" cy="302383"/>
          </a:xfrm>
          <a:prstGeom prst="rect">
            <a:avLst/>
          </a:prstGeom>
        </p:spPr>
      </p:pic>
      <p:sp>
        <p:nvSpPr>
          <p:cNvPr id="2119" name="Text Placeholder 2107">
            <a:extLst>
              <a:ext uri="{FF2B5EF4-FFF2-40B4-BE49-F238E27FC236}">
                <a16:creationId xmlns:a16="http://schemas.microsoft.com/office/drawing/2014/main" id="{D2A4B62A-6C6C-8A76-ED8F-6F9747A701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37687" y="1757627"/>
            <a:ext cx="1410707" cy="2283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en-US" dirty="0"/>
              <a:t>https://msina.me</a:t>
            </a:r>
          </a:p>
        </p:txBody>
      </p:sp>
      <p:sp>
        <p:nvSpPr>
          <p:cNvPr id="2122" name="Text Placeholder 2107">
            <a:extLst>
              <a:ext uri="{FF2B5EF4-FFF2-40B4-BE49-F238E27FC236}">
                <a16:creationId xmlns:a16="http://schemas.microsoft.com/office/drawing/2014/main" id="{D1363440-9CEC-2011-55C1-DDFDAF39A7D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37687" y="1352454"/>
            <a:ext cx="1410707" cy="2283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en-US" dirty="0"/>
              <a:t>09981075065</a:t>
            </a:r>
          </a:p>
        </p:txBody>
      </p:sp>
      <p:pic>
        <p:nvPicPr>
          <p:cNvPr id="2126" name="Graphic 2125">
            <a:extLst>
              <a:ext uri="{FF2B5EF4-FFF2-40B4-BE49-F238E27FC236}">
                <a16:creationId xmlns:a16="http://schemas.microsoft.com/office/drawing/2014/main" id="{75D3D397-638A-8866-47F6-E47BCA98E69B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396322" y="4617684"/>
            <a:ext cx="278332" cy="278332"/>
          </a:xfrm>
          <a:prstGeom prst="rect">
            <a:avLst/>
          </a:prstGeom>
        </p:spPr>
      </p:pic>
      <p:pic>
        <p:nvPicPr>
          <p:cNvPr id="2128" name="Graphic 2127">
            <a:extLst>
              <a:ext uri="{FF2B5EF4-FFF2-40B4-BE49-F238E27FC236}">
                <a16:creationId xmlns:a16="http://schemas.microsoft.com/office/drawing/2014/main" id="{FB4A0694-8BEF-A3A2-F3EF-0440881AB279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90438" y="5942552"/>
            <a:ext cx="210685" cy="240783"/>
          </a:xfrm>
          <a:prstGeom prst="rect">
            <a:avLst/>
          </a:prstGeom>
        </p:spPr>
      </p:pic>
      <p:pic>
        <p:nvPicPr>
          <p:cNvPr id="2130" name="Graphic 2129">
            <a:extLst>
              <a:ext uri="{FF2B5EF4-FFF2-40B4-BE49-F238E27FC236}">
                <a16:creationId xmlns:a16="http://schemas.microsoft.com/office/drawing/2014/main" id="{8F939A9D-EA08-484B-402A-EDA70EF5C261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386513" y="5939244"/>
            <a:ext cx="268748" cy="268748"/>
          </a:xfrm>
          <a:prstGeom prst="rect">
            <a:avLst/>
          </a:prstGeom>
        </p:spPr>
      </p:pic>
      <p:pic>
        <p:nvPicPr>
          <p:cNvPr id="2133" name="Graphic 2132">
            <a:extLst>
              <a:ext uri="{FF2B5EF4-FFF2-40B4-BE49-F238E27FC236}">
                <a16:creationId xmlns:a16="http://schemas.microsoft.com/office/drawing/2014/main" id="{6658703E-C8C8-ADB3-F5B5-A65CE4628DD0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07024" y="8011989"/>
            <a:ext cx="229651" cy="26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6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170AF4-0899-25D8-C6EE-5D5B403B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6CD08-5FA1-4797-9EAA-9CE9AF36575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F03BF-153B-A316-8A8F-D2DDFBF8F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1F581-92A3-D744-9B95-16803FE1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A7D3-1A15-48D5-8E1C-A0C4A28823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4E422D-59D4-8632-4358-1F4D0F0F07AC}"/>
              </a:ext>
            </a:extLst>
          </p:cNvPr>
          <p:cNvSpPr/>
          <p:nvPr userDrawn="1"/>
        </p:nvSpPr>
        <p:spPr>
          <a:xfrm>
            <a:off x="0" y="0"/>
            <a:ext cx="586154" cy="9906000"/>
          </a:xfrm>
          <a:prstGeom prst="rect">
            <a:avLst/>
          </a:prstGeom>
          <a:solidFill>
            <a:srgbClr val="16DA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B5968F-7EEF-22C4-B2C1-204636AD2656}"/>
              </a:ext>
            </a:extLst>
          </p:cNvPr>
          <p:cNvSpPr/>
          <p:nvPr userDrawn="1"/>
        </p:nvSpPr>
        <p:spPr>
          <a:xfrm>
            <a:off x="6271846" y="0"/>
            <a:ext cx="586154" cy="9906000"/>
          </a:xfrm>
          <a:prstGeom prst="rect">
            <a:avLst/>
          </a:prstGeom>
          <a:solidFill>
            <a:srgbClr val="16DA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6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6CD08-5FA1-4797-9EAA-9CE9AF36575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EA7D3-1A15-48D5-8E1C-A0C4A2882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6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33.png"/><Relationship Id="rId18" Type="http://schemas.openxmlformats.org/officeDocument/2006/relationships/image" Target="../media/image37.png"/><Relationship Id="rId3" Type="http://schemas.openxmlformats.org/officeDocument/2006/relationships/hyperlink" Target="https://www.linkedin.com/in/msinamsina/" TargetMode="External"/><Relationship Id="rId21" Type="http://schemas.openxmlformats.org/officeDocument/2006/relationships/image" Target="../media/image40.jpeg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17" Type="http://schemas.openxmlformats.org/officeDocument/2006/relationships/image" Target="../media/image36.png"/><Relationship Id="rId25" Type="http://schemas.openxmlformats.org/officeDocument/2006/relationships/hyperlink" Target="https://robocup-rescue.github.io/team_description_papers/2017/Champ2017_Iran_KN2C.pdf" TargetMode="External"/><Relationship Id="rId2" Type="http://schemas.openxmlformats.org/officeDocument/2006/relationships/image" Target="../media/image26.png"/><Relationship Id="rId16" Type="http://schemas.microsoft.com/office/2007/relationships/hdphoto" Target="../media/hdphoto2.wdp"/><Relationship Id="rId20" Type="http://schemas.openxmlformats.org/officeDocument/2006/relationships/image" Target="../media/image3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24" Type="http://schemas.openxmlformats.org/officeDocument/2006/relationships/hyperlink" Target="https://ieeexplore.ieee.org/abstract/document/10025355/" TargetMode="External"/><Relationship Id="rId5" Type="http://schemas.openxmlformats.org/officeDocument/2006/relationships/hyperlink" Target="https://msina.me/" TargetMode="External"/><Relationship Id="rId15" Type="http://schemas.openxmlformats.org/officeDocument/2006/relationships/image" Target="../media/image35.png"/><Relationship Id="rId23" Type="http://schemas.openxmlformats.org/officeDocument/2006/relationships/hyperlink" Target="https://ieeexplore.ieee.org/abstract/document/9663494/" TargetMode="External"/><Relationship Id="rId10" Type="http://schemas.openxmlformats.org/officeDocument/2006/relationships/image" Target="../media/image30.png"/><Relationship Id="rId19" Type="http://schemas.openxmlformats.org/officeDocument/2006/relationships/image" Target="../media/image38.png"/><Relationship Id="rId4" Type="http://schemas.openxmlformats.org/officeDocument/2006/relationships/hyperlink" Target="https://github.com/msinamsina" TargetMode="External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hyperlink" Target="https://ieeexplore.ieee.org/document/9663448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18" Type="http://schemas.openxmlformats.org/officeDocument/2006/relationships/image" Target="../media/image30.png"/><Relationship Id="rId26" Type="http://schemas.openxmlformats.org/officeDocument/2006/relationships/image" Target="../media/image52.png"/><Relationship Id="rId39" Type="http://schemas.openxmlformats.org/officeDocument/2006/relationships/hyperlink" Target="https://pyautomail.readthedocs.io/en/latest/" TargetMode="External"/><Relationship Id="rId21" Type="http://schemas.openxmlformats.org/officeDocument/2006/relationships/image" Target="../media/image36.png"/><Relationship Id="rId34" Type="http://schemas.openxmlformats.org/officeDocument/2006/relationships/image" Target="../media/image58.svg"/><Relationship Id="rId7" Type="http://schemas.openxmlformats.org/officeDocument/2006/relationships/image" Target="../media/image46.png"/><Relationship Id="rId12" Type="http://schemas.microsoft.com/office/2007/relationships/hdphoto" Target="../media/hdphoto1.wdp"/><Relationship Id="rId17" Type="http://schemas.openxmlformats.org/officeDocument/2006/relationships/image" Target="../media/image29.png"/><Relationship Id="rId25" Type="http://schemas.openxmlformats.org/officeDocument/2006/relationships/image" Target="../media/image51.png"/><Relationship Id="rId33" Type="http://schemas.openxmlformats.org/officeDocument/2006/relationships/image" Target="../media/image57.png"/><Relationship Id="rId38" Type="http://schemas.openxmlformats.org/officeDocument/2006/relationships/hyperlink" Target="https://github.com/msinamsina/pyautomail" TargetMode="External"/><Relationship Id="rId2" Type="http://schemas.openxmlformats.org/officeDocument/2006/relationships/image" Target="../media/image41.png"/><Relationship Id="rId16" Type="http://schemas.openxmlformats.org/officeDocument/2006/relationships/image" Target="../media/image27.png"/><Relationship Id="rId20" Type="http://schemas.microsoft.com/office/2007/relationships/hdphoto" Target="../media/hdphoto2.wdp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eg"/><Relationship Id="rId11" Type="http://schemas.openxmlformats.org/officeDocument/2006/relationships/image" Target="../media/image28.png"/><Relationship Id="rId24" Type="http://schemas.openxmlformats.org/officeDocument/2006/relationships/image" Target="../media/image50.png"/><Relationship Id="rId32" Type="http://schemas.openxmlformats.org/officeDocument/2006/relationships/hyperlink" Target="https://icrom.ir/" TargetMode="External"/><Relationship Id="rId37" Type="http://schemas.openxmlformats.org/officeDocument/2006/relationships/hyperlink" Target="https://github.com/msinamsina/AdelaiDet-M" TargetMode="External"/><Relationship Id="rId5" Type="http://schemas.openxmlformats.org/officeDocument/2006/relationships/image" Target="../media/image44.svg"/><Relationship Id="rId15" Type="http://schemas.openxmlformats.org/officeDocument/2006/relationships/image" Target="../media/image33.png"/><Relationship Id="rId23" Type="http://schemas.openxmlformats.org/officeDocument/2006/relationships/image" Target="../media/image38.png"/><Relationship Id="rId28" Type="http://schemas.openxmlformats.org/officeDocument/2006/relationships/image" Target="../media/image54.png"/><Relationship Id="rId36" Type="http://schemas.openxmlformats.org/officeDocument/2006/relationships/image" Target="../media/image60.svg"/><Relationship Id="rId10" Type="http://schemas.openxmlformats.org/officeDocument/2006/relationships/image" Target="../media/image49.png"/><Relationship Id="rId19" Type="http://schemas.openxmlformats.org/officeDocument/2006/relationships/image" Target="../media/image35.png"/><Relationship Id="rId31" Type="http://schemas.openxmlformats.org/officeDocument/2006/relationships/hyperlink" Target="https://aras.kntu.ac.ir/" TargetMode="External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32.png"/><Relationship Id="rId22" Type="http://schemas.openxmlformats.org/officeDocument/2006/relationships/image" Target="../media/image37.png"/><Relationship Id="rId27" Type="http://schemas.openxmlformats.org/officeDocument/2006/relationships/image" Target="../media/image53.png"/><Relationship Id="rId30" Type="http://schemas.openxmlformats.org/officeDocument/2006/relationships/image" Target="../media/image56.png"/><Relationship Id="rId35" Type="http://schemas.openxmlformats.org/officeDocument/2006/relationships/image" Target="../media/image59.png"/><Relationship Id="rId8" Type="http://schemas.openxmlformats.org/officeDocument/2006/relationships/image" Target="../media/image47.png"/><Relationship Id="rId3" Type="http://schemas.openxmlformats.org/officeDocument/2006/relationships/image" Target="../media/image4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44F4E79-2311-D2DB-BA38-BBEA307DE7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1" t="9395" r="11715" b="14873"/>
          <a:stretch/>
        </p:blipFill>
        <p:spPr>
          <a:xfrm>
            <a:off x="2148840" y="969111"/>
            <a:ext cx="2560320" cy="2559981"/>
          </a:xfrm>
          <a:ln w="19050">
            <a:solidFill>
              <a:schemeClr val="bg1">
                <a:lumMod val="85000"/>
              </a:schemeClr>
            </a:solidFill>
          </a:ln>
          <a:effectLst>
            <a:glow rad="63500">
              <a:schemeClr val="bg1">
                <a:alpha val="58000"/>
              </a:schemeClr>
            </a:glo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73547-D40F-AB74-7080-452CE1B8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sz="1400" dirty="0"/>
              <a:t>As an expert Python programmer who has more than 6 years of experience working on various Computer Vision tasks and web /desktop applications development, Now I'm ready to utilize my experiences in your team and projects.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5302E1-9877-4CDC-0551-C19150E310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M. SINA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DFA0D9-CB6D-8E46-FDA0-584A346B927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ALLAHKARAM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5A494FE-6E81-2E0F-C321-7257C48CC3B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K. N. </a:t>
            </a:r>
            <a:r>
              <a:rPr lang="en-US" b="1" dirty="0" err="1"/>
              <a:t>Toosi</a:t>
            </a:r>
            <a:r>
              <a:rPr lang="en-US" b="1" dirty="0"/>
              <a:t> University of Technology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E20EC36-257E-7D7C-A455-5F9644B7A29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Autofit/>
          </a:bodyPr>
          <a:lstStyle/>
          <a:p>
            <a:r>
              <a:rPr lang="en-US" sz="900" dirty="0"/>
              <a:t>Master's degree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817A51C-A576-D0DE-5930-6BEAA27445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800" dirty="0"/>
              <a:t>2019-2023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1146A68-AE6E-8CAA-F270-4B1F25957CE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1000" dirty="0"/>
              <a:t>Mechatronics, Engineering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960FD93-4345-B6DE-5E9B-789A5BBB02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K. N. </a:t>
            </a:r>
            <a:r>
              <a:rPr lang="en-US" b="1" dirty="0" err="1"/>
              <a:t>Toosi</a:t>
            </a:r>
            <a:r>
              <a:rPr lang="en-US" b="1" dirty="0"/>
              <a:t> University of Technology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FB65E4F0-C2EF-ACFF-57D1-6D105882663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Autofit/>
          </a:bodyPr>
          <a:lstStyle/>
          <a:p>
            <a:r>
              <a:rPr lang="en-US" sz="900" dirty="0"/>
              <a:t>Bachelor's degree: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3AE41531-4D84-A054-C0A9-CD7B66A7CAA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Autofit/>
          </a:bodyPr>
          <a:lstStyle/>
          <a:p>
            <a:r>
              <a:rPr lang="en-US" sz="800" dirty="0"/>
              <a:t>2014-2019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A89E977A-45F9-3CD5-620D-8733BB4019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lang="en-US" sz="900" dirty="0"/>
              <a:t>Electrical and Electronics Engineering</a:t>
            </a:r>
          </a:p>
        </p:txBody>
      </p:sp>
      <p:sp>
        <p:nvSpPr>
          <p:cNvPr id="1091" name="Text Placeholder 1090">
            <a:extLst>
              <a:ext uri="{FF2B5EF4-FFF2-40B4-BE49-F238E27FC236}">
                <a16:creationId xmlns:a16="http://schemas.microsoft.com/office/drawing/2014/main" id="{2646E08E-C6FB-455D-B9EC-EE9BEB4B466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https://www.linkedin.com/in/msinamsina/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3" name="Text Placeholder 1092">
            <a:extLst>
              <a:ext uri="{FF2B5EF4-FFF2-40B4-BE49-F238E27FC236}">
                <a16:creationId xmlns:a16="http://schemas.microsoft.com/office/drawing/2014/main" id="{D697E978-E803-EAF5-5497-BDE4038543A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msinamsina@gmail.com</a:t>
            </a:r>
          </a:p>
        </p:txBody>
      </p:sp>
      <p:sp>
        <p:nvSpPr>
          <p:cNvPr id="1095" name="Text Placeholder 1094">
            <a:extLst>
              <a:ext uri="{FF2B5EF4-FFF2-40B4-BE49-F238E27FC236}">
                <a16:creationId xmlns:a16="http://schemas.microsoft.com/office/drawing/2014/main" id="{5D4C382B-0B89-2140-3466-7B175204C15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https://github.com/msinamsina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7" name="Text Placeholder 1096">
            <a:extLst>
              <a:ext uri="{FF2B5EF4-FFF2-40B4-BE49-F238E27FC236}">
                <a16:creationId xmlns:a16="http://schemas.microsoft.com/office/drawing/2014/main" id="{4DA47635-666A-32A9-E0E0-8F337F1B9E2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https://msina.me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9" name="Text Placeholder 1098">
            <a:extLst>
              <a:ext uri="{FF2B5EF4-FFF2-40B4-BE49-F238E27FC236}">
                <a16:creationId xmlns:a16="http://schemas.microsoft.com/office/drawing/2014/main" id="{55499576-86FF-F10B-5A0A-6C4422DD0D1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09981075065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9ABEFD-6E49-9595-BCED-5EA29890A084}"/>
              </a:ext>
            </a:extLst>
          </p:cNvPr>
          <p:cNvSpPr txBox="1"/>
          <p:nvPr/>
        </p:nvSpPr>
        <p:spPr>
          <a:xfrm>
            <a:off x="3789040" y="48674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Python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2DB6E25-940F-EB64-9385-CF4DC79248F6}"/>
              </a:ext>
            </a:extLst>
          </p:cNvPr>
          <p:cNvGrpSpPr/>
          <p:nvPr/>
        </p:nvGrpSpPr>
        <p:grpSpPr>
          <a:xfrm>
            <a:off x="3789040" y="5059782"/>
            <a:ext cx="1001505" cy="241470"/>
            <a:chOff x="3891932" y="5558988"/>
            <a:chExt cx="1001505" cy="24147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546E298-87A3-B926-D04E-A97105D3F1F9}"/>
                </a:ext>
              </a:extLst>
            </p:cNvPr>
            <p:cNvSpPr/>
            <p:nvPr/>
          </p:nvSpPr>
          <p:spPr>
            <a:xfrm>
              <a:off x="3891932" y="5582247"/>
              <a:ext cx="1001505" cy="215772"/>
            </a:xfrm>
            <a:prstGeom prst="rect">
              <a:avLst/>
            </a:prstGeom>
            <a:gradFill flip="none" rotWithShape="1">
              <a:gsLst>
                <a:gs pos="0">
                  <a:srgbClr val="16DAD5"/>
                </a:gs>
                <a:gs pos="89000">
                  <a:schemeClr val="bg1"/>
                </a:gs>
                <a:gs pos="88000">
                  <a:srgbClr val="16DAD5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CE9AB37-20BB-CFBA-2D97-B9688F31D29A}"/>
                </a:ext>
              </a:extLst>
            </p:cNvPr>
            <p:cNvSpPr/>
            <p:nvPr/>
          </p:nvSpPr>
          <p:spPr>
            <a:xfrm>
              <a:off x="3891932" y="5558988"/>
              <a:ext cx="1001505" cy="241470"/>
            </a:xfrm>
            <a:custGeom>
              <a:avLst/>
              <a:gdLst>
                <a:gd name="connsiteX0" fmla="*/ 0 w 1001505"/>
                <a:gd name="connsiteY0" fmla="*/ 0 h 241470"/>
                <a:gd name="connsiteX1" fmla="*/ 1001505 w 1001505"/>
                <a:gd name="connsiteY1" fmla="*/ 0 h 241470"/>
                <a:gd name="connsiteX2" fmla="*/ 1001505 w 1001505"/>
                <a:gd name="connsiteY2" fmla="*/ 241470 h 241470"/>
                <a:gd name="connsiteX3" fmla="*/ 0 w 1001505"/>
                <a:gd name="connsiteY3" fmla="*/ 241470 h 241470"/>
                <a:gd name="connsiteX4" fmla="*/ 0 w 1001505"/>
                <a:gd name="connsiteY4" fmla="*/ 0 h 241470"/>
                <a:gd name="connsiteX5" fmla="*/ 144626 w 1001505"/>
                <a:gd name="connsiteY5" fmla="*/ 33630 h 241470"/>
                <a:gd name="connsiteX6" fmla="*/ 124064 w 1001505"/>
                <a:gd name="connsiteY6" fmla="*/ 100173 h 241470"/>
                <a:gd name="connsiteX7" fmla="*/ 57521 w 1001505"/>
                <a:gd name="connsiteY7" fmla="*/ 100172 h 241470"/>
                <a:gd name="connsiteX8" fmla="*/ 111355 w 1001505"/>
                <a:gd name="connsiteY8" fmla="*/ 141297 h 241470"/>
                <a:gd name="connsiteX9" fmla="*/ 90792 w 1001505"/>
                <a:gd name="connsiteY9" fmla="*/ 207840 h 241470"/>
                <a:gd name="connsiteX10" fmla="*/ 144626 w 1001505"/>
                <a:gd name="connsiteY10" fmla="*/ 166714 h 241470"/>
                <a:gd name="connsiteX11" fmla="*/ 198460 w 1001505"/>
                <a:gd name="connsiteY11" fmla="*/ 207840 h 241470"/>
                <a:gd name="connsiteX12" fmla="*/ 177897 w 1001505"/>
                <a:gd name="connsiteY12" fmla="*/ 141297 h 241470"/>
                <a:gd name="connsiteX13" fmla="*/ 231731 w 1001505"/>
                <a:gd name="connsiteY13" fmla="*/ 100172 h 241470"/>
                <a:gd name="connsiteX14" fmla="*/ 165188 w 1001505"/>
                <a:gd name="connsiteY14" fmla="*/ 100173 h 241470"/>
                <a:gd name="connsiteX15" fmla="*/ 144626 w 1001505"/>
                <a:gd name="connsiteY15" fmla="*/ 33630 h 241470"/>
                <a:gd name="connsiteX16" fmla="*/ 330195 w 1001505"/>
                <a:gd name="connsiteY16" fmla="*/ 33630 h 241470"/>
                <a:gd name="connsiteX17" fmla="*/ 309633 w 1001505"/>
                <a:gd name="connsiteY17" fmla="*/ 100173 h 241470"/>
                <a:gd name="connsiteX18" fmla="*/ 243090 w 1001505"/>
                <a:gd name="connsiteY18" fmla="*/ 100172 h 241470"/>
                <a:gd name="connsiteX19" fmla="*/ 296924 w 1001505"/>
                <a:gd name="connsiteY19" fmla="*/ 141297 h 241470"/>
                <a:gd name="connsiteX20" fmla="*/ 276361 w 1001505"/>
                <a:gd name="connsiteY20" fmla="*/ 207840 h 241470"/>
                <a:gd name="connsiteX21" fmla="*/ 330195 w 1001505"/>
                <a:gd name="connsiteY21" fmla="*/ 166714 h 241470"/>
                <a:gd name="connsiteX22" fmla="*/ 384029 w 1001505"/>
                <a:gd name="connsiteY22" fmla="*/ 207840 h 241470"/>
                <a:gd name="connsiteX23" fmla="*/ 363466 w 1001505"/>
                <a:gd name="connsiteY23" fmla="*/ 141297 h 241470"/>
                <a:gd name="connsiteX24" fmla="*/ 417300 w 1001505"/>
                <a:gd name="connsiteY24" fmla="*/ 100172 h 241470"/>
                <a:gd name="connsiteX25" fmla="*/ 350757 w 1001505"/>
                <a:gd name="connsiteY25" fmla="*/ 100173 h 241470"/>
                <a:gd name="connsiteX26" fmla="*/ 330195 w 1001505"/>
                <a:gd name="connsiteY26" fmla="*/ 33630 h 241470"/>
                <a:gd name="connsiteX27" fmla="*/ 515764 w 1001505"/>
                <a:gd name="connsiteY27" fmla="*/ 33630 h 241470"/>
                <a:gd name="connsiteX28" fmla="*/ 495202 w 1001505"/>
                <a:gd name="connsiteY28" fmla="*/ 100173 h 241470"/>
                <a:gd name="connsiteX29" fmla="*/ 428659 w 1001505"/>
                <a:gd name="connsiteY29" fmla="*/ 100172 h 241470"/>
                <a:gd name="connsiteX30" fmla="*/ 482493 w 1001505"/>
                <a:gd name="connsiteY30" fmla="*/ 141297 h 241470"/>
                <a:gd name="connsiteX31" fmla="*/ 461930 w 1001505"/>
                <a:gd name="connsiteY31" fmla="*/ 207840 h 241470"/>
                <a:gd name="connsiteX32" fmla="*/ 515764 w 1001505"/>
                <a:gd name="connsiteY32" fmla="*/ 166714 h 241470"/>
                <a:gd name="connsiteX33" fmla="*/ 569598 w 1001505"/>
                <a:gd name="connsiteY33" fmla="*/ 207840 h 241470"/>
                <a:gd name="connsiteX34" fmla="*/ 549035 w 1001505"/>
                <a:gd name="connsiteY34" fmla="*/ 141297 h 241470"/>
                <a:gd name="connsiteX35" fmla="*/ 602869 w 1001505"/>
                <a:gd name="connsiteY35" fmla="*/ 100172 h 241470"/>
                <a:gd name="connsiteX36" fmla="*/ 536326 w 1001505"/>
                <a:gd name="connsiteY36" fmla="*/ 100173 h 241470"/>
                <a:gd name="connsiteX37" fmla="*/ 515764 w 1001505"/>
                <a:gd name="connsiteY37" fmla="*/ 33630 h 241470"/>
                <a:gd name="connsiteX38" fmla="*/ 701333 w 1001505"/>
                <a:gd name="connsiteY38" fmla="*/ 33630 h 241470"/>
                <a:gd name="connsiteX39" fmla="*/ 680771 w 1001505"/>
                <a:gd name="connsiteY39" fmla="*/ 100173 h 241470"/>
                <a:gd name="connsiteX40" fmla="*/ 614228 w 1001505"/>
                <a:gd name="connsiteY40" fmla="*/ 100172 h 241470"/>
                <a:gd name="connsiteX41" fmla="*/ 668062 w 1001505"/>
                <a:gd name="connsiteY41" fmla="*/ 141297 h 241470"/>
                <a:gd name="connsiteX42" fmla="*/ 647499 w 1001505"/>
                <a:gd name="connsiteY42" fmla="*/ 207840 h 241470"/>
                <a:gd name="connsiteX43" fmla="*/ 701333 w 1001505"/>
                <a:gd name="connsiteY43" fmla="*/ 166714 h 241470"/>
                <a:gd name="connsiteX44" fmla="*/ 755167 w 1001505"/>
                <a:gd name="connsiteY44" fmla="*/ 207840 h 241470"/>
                <a:gd name="connsiteX45" fmla="*/ 734604 w 1001505"/>
                <a:gd name="connsiteY45" fmla="*/ 141297 h 241470"/>
                <a:gd name="connsiteX46" fmla="*/ 788438 w 1001505"/>
                <a:gd name="connsiteY46" fmla="*/ 100172 h 241470"/>
                <a:gd name="connsiteX47" fmla="*/ 721895 w 1001505"/>
                <a:gd name="connsiteY47" fmla="*/ 100173 h 241470"/>
                <a:gd name="connsiteX48" fmla="*/ 701333 w 1001505"/>
                <a:gd name="connsiteY48" fmla="*/ 33630 h 241470"/>
                <a:gd name="connsiteX49" fmla="*/ 884816 w 1001505"/>
                <a:gd name="connsiteY49" fmla="*/ 33630 h 241470"/>
                <a:gd name="connsiteX50" fmla="*/ 864254 w 1001505"/>
                <a:gd name="connsiteY50" fmla="*/ 100173 h 241470"/>
                <a:gd name="connsiteX51" fmla="*/ 797711 w 1001505"/>
                <a:gd name="connsiteY51" fmla="*/ 100172 h 241470"/>
                <a:gd name="connsiteX52" fmla="*/ 851545 w 1001505"/>
                <a:gd name="connsiteY52" fmla="*/ 141297 h 241470"/>
                <a:gd name="connsiteX53" fmla="*/ 830982 w 1001505"/>
                <a:gd name="connsiteY53" fmla="*/ 207840 h 241470"/>
                <a:gd name="connsiteX54" fmla="*/ 884816 w 1001505"/>
                <a:gd name="connsiteY54" fmla="*/ 166714 h 241470"/>
                <a:gd name="connsiteX55" fmla="*/ 938650 w 1001505"/>
                <a:gd name="connsiteY55" fmla="*/ 207840 h 241470"/>
                <a:gd name="connsiteX56" fmla="*/ 918087 w 1001505"/>
                <a:gd name="connsiteY56" fmla="*/ 141297 h 241470"/>
                <a:gd name="connsiteX57" fmla="*/ 971921 w 1001505"/>
                <a:gd name="connsiteY57" fmla="*/ 100172 h 241470"/>
                <a:gd name="connsiteX58" fmla="*/ 905378 w 1001505"/>
                <a:gd name="connsiteY58" fmla="*/ 100173 h 241470"/>
                <a:gd name="connsiteX59" fmla="*/ 884816 w 1001505"/>
                <a:gd name="connsiteY59" fmla="*/ 33630 h 24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001505" h="241470">
                  <a:moveTo>
                    <a:pt x="0" y="0"/>
                  </a:moveTo>
                  <a:lnTo>
                    <a:pt x="1001505" y="0"/>
                  </a:lnTo>
                  <a:lnTo>
                    <a:pt x="1001505" y="241470"/>
                  </a:lnTo>
                  <a:lnTo>
                    <a:pt x="0" y="241470"/>
                  </a:lnTo>
                  <a:lnTo>
                    <a:pt x="0" y="0"/>
                  </a:lnTo>
                  <a:close/>
                  <a:moveTo>
                    <a:pt x="144626" y="33630"/>
                  </a:moveTo>
                  <a:lnTo>
                    <a:pt x="124064" y="100173"/>
                  </a:lnTo>
                  <a:lnTo>
                    <a:pt x="57521" y="100172"/>
                  </a:lnTo>
                  <a:lnTo>
                    <a:pt x="111355" y="141297"/>
                  </a:lnTo>
                  <a:lnTo>
                    <a:pt x="90792" y="207840"/>
                  </a:lnTo>
                  <a:lnTo>
                    <a:pt x="144626" y="166714"/>
                  </a:lnTo>
                  <a:lnTo>
                    <a:pt x="198460" y="207840"/>
                  </a:lnTo>
                  <a:lnTo>
                    <a:pt x="177897" y="141297"/>
                  </a:lnTo>
                  <a:lnTo>
                    <a:pt x="231731" y="100172"/>
                  </a:lnTo>
                  <a:lnTo>
                    <a:pt x="165188" y="100173"/>
                  </a:lnTo>
                  <a:lnTo>
                    <a:pt x="144626" y="33630"/>
                  </a:lnTo>
                  <a:close/>
                  <a:moveTo>
                    <a:pt x="330195" y="33630"/>
                  </a:moveTo>
                  <a:lnTo>
                    <a:pt x="309633" y="100173"/>
                  </a:lnTo>
                  <a:lnTo>
                    <a:pt x="243090" y="100172"/>
                  </a:lnTo>
                  <a:lnTo>
                    <a:pt x="296924" y="141297"/>
                  </a:lnTo>
                  <a:lnTo>
                    <a:pt x="276361" y="207840"/>
                  </a:lnTo>
                  <a:lnTo>
                    <a:pt x="330195" y="166714"/>
                  </a:lnTo>
                  <a:lnTo>
                    <a:pt x="384029" y="207840"/>
                  </a:lnTo>
                  <a:lnTo>
                    <a:pt x="363466" y="141297"/>
                  </a:lnTo>
                  <a:lnTo>
                    <a:pt x="417300" y="100172"/>
                  </a:lnTo>
                  <a:lnTo>
                    <a:pt x="350757" y="100173"/>
                  </a:lnTo>
                  <a:lnTo>
                    <a:pt x="330195" y="33630"/>
                  </a:lnTo>
                  <a:close/>
                  <a:moveTo>
                    <a:pt x="515764" y="33630"/>
                  </a:moveTo>
                  <a:lnTo>
                    <a:pt x="495202" y="100173"/>
                  </a:lnTo>
                  <a:lnTo>
                    <a:pt x="428659" y="100172"/>
                  </a:lnTo>
                  <a:lnTo>
                    <a:pt x="482493" y="141297"/>
                  </a:lnTo>
                  <a:lnTo>
                    <a:pt x="461930" y="207840"/>
                  </a:lnTo>
                  <a:lnTo>
                    <a:pt x="515764" y="166714"/>
                  </a:lnTo>
                  <a:lnTo>
                    <a:pt x="569598" y="207840"/>
                  </a:lnTo>
                  <a:lnTo>
                    <a:pt x="549035" y="141297"/>
                  </a:lnTo>
                  <a:lnTo>
                    <a:pt x="602869" y="100172"/>
                  </a:lnTo>
                  <a:lnTo>
                    <a:pt x="536326" y="100173"/>
                  </a:lnTo>
                  <a:lnTo>
                    <a:pt x="515764" y="33630"/>
                  </a:lnTo>
                  <a:close/>
                  <a:moveTo>
                    <a:pt x="701333" y="33630"/>
                  </a:moveTo>
                  <a:lnTo>
                    <a:pt x="680771" y="100173"/>
                  </a:lnTo>
                  <a:lnTo>
                    <a:pt x="614228" y="100172"/>
                  </a:lnTo>
                  <a:lnTo>
                    <a:pt x="668062" y="141297"/>
                  </a:lnTo>
                  <a:lnTo>
                    <a:pt x="647499" y="207840"/>
                  </a:lnTo>
                  <a:lnTo>
                    <a:pt x="701333" y="166714"/>
                  </a:lnTo>
                  <a:lnTo>
                    <a:pt x="755167" y="207840"/>
                  </a:lnTo>
                  <a:lnTo>
                    <a:pt x="734604" y="141297"/>
                  </a:lnTo>
                  <a:lnTo>
                    <a:pt x="788438" y="100172"/>
                  </a:lnTo>
                  <a:lnTo>
                    <a:pt x="721895" y="100173"/>
                  </a:lnTo>
                  <a:lnTo>
                    <a:pt x="701333" y="33630"/>
                  </a:lnTo>
                  <a:close/>
                  <a:moveTo>
                    <a:pt x="884816" y="33630"/>
                  </a:moveTo>
                  <a:lnTo>
                    <a:pt x="864254" y="100173"/>
                  </a:lnTo>
                  <a:lnTo>
                    <a:pt x="797711" y="100172"/>
                  </a:lnTo>
                  <a:lnTo>
                    <a:pt x="851545" y="141297"/>
                  </a:lnTo>
                  <a:lnTo>
                    <a:pt x="830982" y="207840"/>
                  </a:lnTo>
                  <a:lnTo>
                    <a:pt x="884816" y="166714"/>
                  </a:lnTo>
                  <a:lnTo>
                    <a:pt x="938650" y="207840"/>
                  </a:lnTo>
                  <a:lnTo>
                    <a:pt x="918087" y="141297"/>
                  </a:lnTo>
                  <a:lnTo>
                    <a:pt x="971921" y="100172"/>
                  </a:lnTo>
                  <a:lnTo>
                    <a:pt x="905378" y="100173"/>
                  </a:lnTo>
                  <a:lnTo>
                    <a:pt x="884816" y="33630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78FD220-F93E-92C0-268D-55EAA34F7768}"/>
              </a:ext>
            </a:extLst>
          </p:cNvPr>
          <p:cNvSpPr txBox="1"/>
          <p:nvPr/>
        </p:nvSpPr>
        <p:spPr>
          <a:xfrm>
            <a:off x="5115688" y="486748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Linux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CED1E23-9154-EEF7-AC55-094B2BCE9BDD}"/>
              </a:ext>
            </a:extLst>
          </p:cNvPr>
          <p:cNvGrpSpPr/>
          <p:nvPr/>
        </p:nvGrpSpPr>
        <p:grpSpPr>
          <a:xfrm>
            <a:off x="5115688" y="5059782"/>
            <a:ext cx="1001505" cy="241470"/>
            <a:chOff x="3891932" y="5558988"/>
            <a:chExt cx="1001505" cy="24147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255153E-A952-12C5-0698-301969DDA24F}"/>
                </a:ext>
              </a:extLst>
            </p:cNvPr>
            <p:cNvSpPr/>
            <p:nvPr/>
          </p:nvSpPr>
          <p:spPr>
            <a:xfrm>
              <a:off x="3891932" y="5582247"/>
              <a:ext cx="1001505" cy="215772"/>
            </a:xfrm>
            <a:prstGeom prst="rect">
              <a:avLst/>
            </a:prstGeom>
            <a:gradFill flip="none" rotWithShape="1">
              <a:gsLst>
                <a:gs pos="0">
                  <a:srgbClr val="16DAD5"/>
                </a:gs>
                <a:gs pos="71000">
                  <a:schemeClr val="bg1"/>
                </a:gs>
                <a:gs pos="67000">
                  <a:srgbClr val="16DAD5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726F48E-6DFB-AE7F-C92F-63B6FEA78E5E}"/>
                </a:ext>
              </a:extLst>
            </p:cNvPr>
            <p:cNvSpPr/>
            <p:nvPr/>
          </p:nvSpPr>
          <p:spPr>
            <a:xfrm>
              <a:off x="3891932" y="5558988"/>
              <a:ext cx="1001505" cy="241470"/>
            </a:xfrm>
            <a:custGeom>
              <a:avLst/>
              <a:gdLst>
                <a:gd name="connsiteX0" fmla="*/ 0 w 1001505"/>
                <a:gd name="connsiteY0" fmla="*/ 0 h 241470"/>
                <a:gd name="connsiteX1" fmla="*/ 1001505 w 1001505"/>
                <a:gd name="connsiteY1" fmla="*/ 0 h 241470"/>
                <a:gd name="connsiteX2" fmla="*/ 1001505 w 1001505"/>
                <a:gd name="connsiteY2" fmla="*/ 241470 h 241470"/>
                <a:gd name="connsiteX3" fmla="*/ 0 w 1001505"/>
                <a:gd name="connsiteY3" fmla="*/ 241470 h 241470"/>
                <a:gd name="connsiteX4" fmla="*/ 0 w 1001505"/>
                <a:gd name="connsiteY4" fmla="*/ 0 h 241470"/>
                <a:gd name="connsiteX5" fmla="*/ 144626 w 1001505"/>
                <a:gd name="connsiteY5" fmla="*/ 33630 h 241470"/>
                <a:gd name="connsiteX6" fmla="*/ 124064 w 1001505"/>
                <a:gd name="connsiteY6" fmla="*/ 100173 h 241470"/>
                <a:gd name="connsiteX7" fmla="*/ 57521 w 1001505"/>
                <a:gd name="connsiteY7" fmla="*/ 100172 h 241470"/>
                <a:gd name="connsiteX8" fmla="*/ 111355 w 1001505"/>
                <a:gd name="connsiteY8" fmla="*/ 141297 h 241470"/>
                <a:gd name="connsiteX9" fmla="*/ 90792 w 1001505"/>
                <a:gd name="connsiteY9" fmla="*/ 207840 h 241470"/>
                <a:gd name="connsiteX10" fmla="*/ 144626 w 1001505"/>
                <a:gd name="connsiteY10" fmla="*/ 166714 h 241470"/>
                <a:gd name="connsiteX11" fmla="*/ 198460 w 1001505"/>
                <a:gd name="connsiteY11" fmla="*/ 207840 h 241470"/>
                <a:gd name="connsiteX12" fmla="*/ 177897 w 1001505"/>
                <a:gd name="connsiteY12" fmla="*/ 141297 h 241470"/>
                <a:gd name="connsiteX13" fmla="*/ 231731 w 1001505"/>
                <a:gd name="connsiteY13" fmla="*/ 100172 h 241470"/>
                <a:gd name="connsiteX14" fmla="*/ 165188 w 1001505"/>
                <a:gd name="connsiteY14" fmla="*/ 100173 h 241470"/>
                <a:gd name="connsiteX15" fmla="*/ 144626 w 1001505"/>
                <a:gd name="connsiteY15" fmla="*/ 33630 h 241470"/>
                <a:gd name="connsiteX16" fmla="*/ 330195 w 1001505"/>
                <a:gd name="connsiteY16" fmla="*/ 33630 h 241470"/>
                <a:gd name="connsiteX17" fmla="*/ 309633 w 1001505"/>
                <a:gd name="connsiteY17" fmla="*/ 100173 h 241470"/>
                <a:gd name="connsiteX18" fmla="*/ 243090 w 1001505"/>
                <a:gd name="connsiteY18" fmla="*/ 100172 h 241470"/>
                <a:gd name="connsiteX19" fmla="*/ 296924 w 1001505"/>
                <a:gd name="connsiteY19" fmla="*/ 141297 h 241470"/>
                <a:gd name="connsiteX20" fmla="*/ 276361 w 1001505"/>
                <a:gd name="connsiteY20" fmla="*/ 207840 h 241470"/>
                <a:gd name="connsiteX21" fmla="*/ 330195 w 1001505"/>
                <a:gd name="connsiteY21" fmla="*/ 166714 h 241470"/>
                <a:gd name="connsiteX22" fmla="*/ 384029 w 1001505"/>
                <a:gd name="connsiteY22" fmla="*/ 207840 h 241470"/>
                <a:gd name="connsiteX23" fmla="*/ 363466 w 1001505"/>
                <a:gd name="connsiteY23" fmla="*/ 141297 h 241470"/>
                <a:gd name="connsiteX24" fmla="*/ 417300 w 1001505"/>
                <a:gd name="connsiteY24" fmla="*/ 100172 h 241470"/>
                <a:gd name="connsiteX25" fmla="*/ 350757 w 1001505"/>
                <a:gd name="connsiteY25" fmla="*/ 100173 h 241470"/>
                <a:gd name="connsiteX26" fmla="*/ 330195 w 1001505"/>
                <a:gd name="connsiteY26" fmla="*/ 33630 h 241470"/>
                <a:gd name="connsiteX27" fmla="*/ 515764 w 1001505"/>
                <a:gd name="connsiteY27" fmla="*/ 33630 h 241470"/>
                <a:gd name="connsiteX28" fmla="*/ 495202 w 1001505"/>
                <a:gd name="connsiteY28" fmla="*/ 100173 h 241470"/>
                <a:gd name="connsiteX29" fmla="*/ 428659 w 1001505"/>
                <a:gd name="connsiteY29" fmla="*/ 100172 h 241470"/>
                <a:gd name="connsiteX30" fmla="*/ 482493 w 1001505"/>
                <a:gd name="connsiteY30" fmla="*/ 141297 h 241470"/>
                <a:gd name="connsiteX31" fmla="*/ 461930 w 1001505"/>
                <a:gd name="connsiteY31" fmla="*/ 207840 h 241470"/>
                <a:gd name="connsiteX32" fmla="*/ 515764 w 1001505"/>
                <a:gd name="connsiteY32" fmla="*/ 166714 h 241470"/>
                <a:gd name="connsiteX33" fmla="*/ 569598 w 1001505"/>
                <a:gd name="connsiteY33" fmla="*/ 207840 h 241470"/>
                <a:gd name="connsiteX34" fmla="*/ 549035 w 1001505"/>
                <a:gd name="connsiteY34" fmla="*/ 141297 h 241470"/>
                <a:gd name="connsiteX35" fmla="*/ 602869 w 1001505"/>
                <a:gd name="connsiteY35" fmla="*/ 100172 h 241470"/>
                <a:gd name="connsiteX36" fmla="*/ 536326 w 1001505"/>
                <a:gd name="connsiteY36" fmla="*/ 100173 h 241470"/>
                <a:gd name="connsiteX37" fmla="*/ 515764 w 1001505"/>
                <a:gd name="connsiteY37" fmla="*/ 33630 h 241470"/>
                <a:gd name="connsiteX38" fmla="*/ 701333 w 1001505"/>
                <a:gd name="connsiteY38" fmla="*/ 33630 h 241470"/>
                <a:gd name="connsiteX39" fmla="*/ 680771 w 1001505"/>
                <a:gd name="connsiteY39" fmla="*/ 100173 h 241470"/>
                <a:gd name="connsiteX40" fmla="*/ 614228 w 1001505"/>
                <a:gd name="connsiteY40" fmla="*/ 100172 h 241470"/>
                <a:gd name="connsiteX41" fmla="*/ 668062 w 1001505"/>
                <a:gd name="connsiteY41" fmla="*/ 141297 h 241470"/>
                <a:gd name="connsiteX42" fmla="*/ 647499 w 1001505"/>
                <a:gd name="connsiteY42" fmla="*/ 207840 h 241470"/>
                <a:gd name="connsiteX43" fmla="*/ 701333 w 1001505"/>
                <a:gd name="connsiteY43" fmla="*/ 166714 h 241470"/>
                <a:gd name="connsiteX44" fmla="*/ 755167 w 1001505"/>
                <a:gd name="connsiteY44" fmla="*/ 207840 h 241470"/>
                <a:gd name="connsiteX45" fmla="*/ 734604 w 1001505"/>
                <a:gd name="connsiteY45" fmla="*/ 141297 h 241470"/>
                <a:gd name="connsiteX46" fmla="*/ 788438 w 1001505"/>
                <a:gd name="connsiteY46" fmla="*/ 100172 h 241470"/>
                <a:gd name="connsiteX47" fmla="*/ 721895 w 1001505"/>
                <a:gd name="connsiteY47" fmla="*/ 100173 h 241470"/>
                <a:gd name="connsiteX48" fmla="*/ 701333 w 1001505"/>
                <a:gd name="connsiteY48" fmla="*/ 33630 h 241470"/>
                <a:gd name="connsiteX49" fmla="*/ 884816 w 1001505"/>
                <a:gd name="connsiteY49" fmla="*/ 33630 h 241470"/>
                <a:gd name="connsiteX50" fmla="*/ 864254 w 1001505"/>
                <a:gd name="connsiteY50" fmla="*/ 100173 h 241470"/>
                <a:gd name="connsiteX51" fmla="*/ 797711 w 1001505"/>
                <a:gd name="connsiteY51" fmla="*/ 100172 h 241470"/>
                <a:gd name="connsiteX52" fmla="*/ 851545 w 1001505"/>
                <a:gd name="connsiteY52" fmla="*/ 141297 h 241470"/>
                <a:gd name="connsiteX53" fmla="*/ 830982 w 1001505"/>
                <a:gd name="connsiteY53" fmla="*/ 207840 h 241470"/>
                <a:gd name="connsiteX54" fmla="*/ 884816 w 1001505"/>
                <a:gd name="connsiteY54" fmla="*/ 166714 h 241470"/>
                <a:gd name="connsiteX55" fmla="*/ 938650 w 1001505"/>
                <a:gd name="connsiteY55" fmla="*/ 207840 h 241470"/>
                <a:gd name="connsiteX56" fmla="*/ 918087 w 1001505"/>
                <a:gd name="connsiteY56" fmla="*/ 141297 h 241470"/>
                <a:gd name="connsiteX57" fmla="*/ 971921 w 1001505"/>
                <a:gd name="connsiteY57" fmla="*/ 100172 h 241470"/>
                <a:gd name="connsiteX58" fmla="*/ 905378 w 1001505"/>
                <a:gd name="connsiteY58" fmla="*/ 100173 h 241470"/>
                <a:gd name="connsiteX59" fmla="*/ 884816 w 1001505"/>
                <a:gd name="connsiteY59" fmla="*/ 33630 h 24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001505" h="241470">
                  <a:moveTo>
                    <a:pt x="0" y="0"/>
                  </a:moveTo>
                  <a:lnTo>
                    <a:pt x="1001505" y="0"/>
                  </a:lnTo>
                  <a:lnTo>
                    <a:pt x="1001505" y="241470"/>
                  </a:lnTo>
                  <a:lnTo>
                    <a:pt x="0" y="241470"/>
                  </a:lnTo>
                  <a:lnTo>
                    <a:pt x="0" y="0"/>
                  </a:lnTo>
                  <a:close/>
                  <a:moveTo>
                    <a:pt x="144626" y="33630"/>
                  </a:moveTo>
                  <a:lnTo>
                    <a:pt x="124064" y="100173"/>
                  </a:lnTo>
                  <a:lnTo>
                    <a:pt x="57521" y="100172"/>
                  </a:lnTo>
                  <a:lnTo>
                    <a:pt x="111355" y="141297"/>
                  </a:lnTo>
                  <a:lnTo>
                    <a:pt x="90792" y="207840"/>
                  </a:lnTo>
                  <a:lnTo>
                    <a:pt x="144626" y="166714"/>
                  </a:lnTo>
                  <a:lnTo>
                    <a:pt x="198460" y="207840"/>
                  </a:lnTo>
                  <a:lnTo>
                    <a:pt x="177897" y="141297"/>
                  </a:lnTo>
                  <a:lnTo>
                    <a:pt x="231731" y="100172"/>
                  </a:lnTo>
                  <a:lnTo>
                    <a:pt x="165188" y="100173"/>
                  </a:lnTo>
                  <a:lnTo>
                    <a:pt x="144626" y="33630"/>
                  </a:lnTo>
                  <a:close/>
                  <a:moveTo>
                    <a:pt x="330195" y="33630"/>
                  </a:moveTo>
                  <a:lnTo>
                    <a:pt x="309633" y="100173"/>
                  </a:lnTo>
                  <a:lnTo>
                    <a:pt x="243090" y="100172"/>
                  </a:lnTo>
                  <a:lnTo>
                    <a:pt x="296924" y="141297"/>
                  </a:lnTo>
                  <a:lnTo>
                    <a:pt x="276361" y="207840"/>
                  </a:lnTo>
                  <a:lnTo>
                    <a:pt x="330195" y="166714"/>
                  </a:lnTo>
                  <a:lnTo>
                    <a:pt x="384029" y="207840"/>
                  </a:lnTo>
                  <a:lnTo>
                    <a:pt x="363466" y="141297"/>
                  </a:lnTo>
                  <a:lnTo>
                    <a:pt x="417300" y="100172"/>
                  </a:lnTo>
                  <a:lnTo>
                    <a:pt x="350757" y="100173"/>
                  </a:lnTo>
                  <a:lnTo>
                    <a:pt x="330195" y="33630"/>
                  </a:lnTo>
                  <a:close/>
                  <a:moveTo>
                    <a:pt x="515764" y="33630"/>
                  </a:moveTo>
                  <a:lnTo>
                    <a:pt x="495202" y="100173"/>
                  </a:lnTo>
                  <a:lnTo>
                    <a:pt x="428659" y="100172"/>
                  </a:lnTo>
                  <a:lnTo>
                    <a:pt x="482493" y="141297"/>
                  </a:lnTo>
                  <a:lnTo>
                    <a:pt x="461930" y="207840"/>
                  </a:lnTo>
                  <a:lnTo>
                    <a:pt x="515764" y="166714"/>
                  </a:lnTo>
                  <a:lnTo>
                    <a:pt x="569598" y="207840"/>
                  </a:lnTo>
                  <a:lnTo>
                    <a:pt x="549035" y="141297"/>
                  </a:lnTo>
                  <a:lnTo>
                    <a:pt x="602869" y="100172"/>
                  </a:lnTo>
                  <a:lnTo>
                    <a:pt x="536326" y="100173"/>
                  </a:lnTo>
                  <a:lnTo>
                    <a:pt x="515764" y="33630"/>
                  </a:lnTo>
                  <a:close/>
                  <a:moveTo>
                    <a:pt x="701333" y="33630"/>
                  </a:moveTo>
                  <a:lnTo>
                    <a:pt x="680771" y="100173"/>
                  </a:lnTo>
                  <a:lnTo>
                    <a:pt x="614228" y="100172"/>
                  </a:lnTo>
                  <a:lnTo>
                    <a:pt x="668062" y="141297"/>
                  </a:lnTo>
                  <a:lnTo>
                    <a:pt x="647499" y="207840"/>
                  </a:lnTo>
                  <a:lnTo>
                    <a:pt x="701333" y="166714"/>
                  </a:lnTo>
                  <a:lnTo>
                    <a:pt x="755167" y="207840"/>
                  </a:lnTo>
                  <a:lnTo>
                    <a:pt x="734604" y="141297"/>
                  </a:lnTo>
                  <a:lnTo>
                    <a:pt x="788438" y="100172"/>
                  </a:lnTo>
                  <a:lnTo>
                    <a:pt x="721895" y="100173"/>
                  </a:lnTo>
                  <a:lnTo>
                    <a:pt x="701333" y="33630"/>
                  </a:lnTo>
                  <a:close/>
                  <a:moveTo>
                    <a:pt x="884816" y="33630"/>
                  </a:moveTo>
                  <a:lnTo>
                    <a:pt x="864254" y="100173"/>
                  </a:lnTo>
                  <a:lnTo>
                    <a:pt x="797711" y="100172"/>
                  </a:lnTo>
                  <a:lnTo>
                    <a:pt x="851545" y="141297"/>
                  </a:lnTo>
                  <a:lnTo>
                    <a:pt x="830982" y="207840"/>
                  </a:lnTo>
                  <a:lnTo>
                    <a:pt x="884816" y="166714"/>
                  </a:lnTo>
                  <a:lnTo>
                    <a:pt x="938650" y="207840"/>
                  </a:lnTo>
                  <a:lnTo>
                    <a:pt x="918087" y="141297"/>
                  </a:lnTo>
                  <a:lnTo>
                    <a:pt x="971921" y="100172"/>
                  </a:lnTo>
                  <a:lnTo>
                    <a:pt x="905378" y="100173"/>
                  </a:lnTo>
                  <a:lnTo>
                    <a:pt x="884816" y="33630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6D653F8-318F-1EA3-1EC7-CDC66FD6425C}"/>
              </a:ext>
            </a:extLst>
          </p:cNvPr>
          <p:cNvSpPr txBox="1"/>
          <p:nvPr/>
        </p:nvSpPr>
        <p:spPr>
          <a:xfrm>
            <a:off x="3789040" y="5294417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C &amp; C++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1E51808-7FCF-2F80-C613-71F8C7D2EDD5}"/>
              </a:ext>
            </a:extLst>
          </p:cNvPr>
          <p:cNvGrpSpPr/>
          <p:nvPr/>
        </p:nvGrpSpPr>
        <p:grpSpPr>
          <a:xfrm>
            <a:off x="3789040" y="5493554"/>
            <a:ext cx="1001505" cy="241470"/>
            <a:chOff x="3891932" y="5558988"/>
            <a:chExt cx="1001505" cy="24147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5A5404D-41B8-97BF-FC1F-E6DACAF79B59}"/>
                </a:ext>
              </a:extLst>
            </p:cNvPr>
            <p:cNvSpPr/>
            <p:nvPr/>
          </p:nvSpPr>
          <p:spPr>
            <a:xfrm>
              <a:off x="3891932" y="5582247"/>
              <a:ext cx="1001505" cy="215772"/>
            </a:xfrm>
            <a:prstGeom prst="rect">
              <a:avLst/>
            </a:prstGeom>
            <a:gradFill flip="none" rotWithShape="1">
              <a:gsLst>
                <a:gs pos="0">
                  <a:srgbClr val="16DAD5"/>
                </a:gs>
                <a:gs pos="46000">
                  <a:schemeClr val="bg1"/>
                </a:gs>
                <a:gs pos="45000">
                  <a:srgbClr val="16DAD5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2426F78-05F0-FC72-0A23-25EAD9F3DB99}"/>
                </a:ext>
              </a:extLst>
            </p:cNvPr>
            <p:cNvSpPr/>
            <p:nvPr/>
          </p:nvSpPr>
          <p:spPr>
            <a:xfrm>
              <a:off x="3891932" y="5558988"/>
              <a:ext cx="1001505" cy="241470"/>
            </a:xfrm>
            <a:custGeom>
              <a:avLst/>
              <a:gdLst>
                <a:gd name="connsiteX0" fmla="*/ 0 w 1001505"/>
                <a:gd name="connsiteY0" fmla="*/ 0 h 241470"/>
                <a:gd name="connsiteX1" fmla="*/ 1001505 w 1001505"/>
                <a:gd name="connsiteY1" fmla="*/ 0 h 241470"/>
                <a:gd name="connsiteX2" fmla="*/ 1001505 w 1001505"/>
                <a:gd name="connsiteY2" fmla="*/ 241470 h 241470"/>
                <a:gd name="connsiteX3" fmla="*/ 0 w 1001505"/>
                <a:gd name="connsiteY3" fmla="*/ 241470 h 241470"/>
                <a:gd name="connsiteX4" fmla="*/ 0 w 1001505"/>
                <a:gd name="connsiteY4" fmla="*/ 0 h 241470"/>
                <a:gd name="connsiteX5" fmla="*/ 144626 w 1001505"/>
                <a:gd name="connsiteY5" fmla="*/ 33630 h 241470"/>
                <a:gd name="connsiteX6" fmla="*/ 124064 w 1001505"/>
                <a:gd name="connsiteY6" fmla="*/ 100173 h 241470"/>
                <a:gd name="connsiteX7" fmla="*/ 57521 w 1001505"/>
                <a:gd name="connsiteY7" fmla="*/ 100172 h 241470"/>
                <a:gd name="connsiteX8" fmla="*/ 111355 w 1001505"/>
                <a:gd name="connsiteY8" fmla="*/ 141297 h 241470"/>
                <a:gd name="connsiteX9" fmla="*/ 90792 w 1001505"/>
                <a:gd name="connsiteY9" fmla="*/ 207840 h 241470"/>
                <a:gd name="connsiteX10" fmla="*/ 144626 w 1001505"/>
                <a:gd name="connsiteY10" fmla="*/ 166714 h 241470"/>
                <a:gd name="connsiteX11" fmla="*/ 198460 w 1001505"/>
                <a:gd name="connsiteY11" fmla="*/ 207840 h 241470"/>
                <a:gd name="connsiteX12" fmla="*/ 177897 w 1001505"/>
                <a:gd name="connsiteY12" fmla="*/ 141297 h 241470"/>
                <a:gd name="connsiteX13" fmla="*/ 231731 w 1001505"/>
                <a:gd name="connsiteY13" fmla="*/ 100172 h 241470"/>
                <a:gd name="connsiteX14" fmla="*/ 165188 w 1001505"/>
                <a:gd name="connsiteY14" fmla="*/ 100173 h 241470"/>
                <a:gd name="connsiteX15" fmla="*/ 144626 w 1001505"/>
                <a:gd name="connsiteY15" fmla="*/ 33630 h 241470"/>
                <a:gd name="connsiteX16" fmla="*/ 330195 w 1001505"/>
                <a:gd name="connsiteY16" fmla="*/ 33630 h 241470"/>
                <a:gd name="connsiteX17" fmla="*/ 309633 w 1001505"/>
                <a:gd name="connsiteY17" fmla="*/ 100173 h 241470"/>
                <a:gd name="connsiteX18" fmla="*/ 243090 w 1001505"/>
                <a:gd name="connsiteY18" fmla="*/ 100172 h 241470"/>
                <a:gd name="connsiteX19" fmla="*/ 296924 w 1001505"/>
                <a:gd name="connsiteY19" fmla="*/ 141297 h 241470"/>
                <a:gd name="connsiteX20" fmla="*/ 276361 w 1001505"/>
                <a:gd name="connsiteY20" fmla="*/ 207840 h 241470"/>
                <a:gd name="connsiteX21" fmla="*/ 330195 w 1001505"/>
                <a:gd name="connsiteY21" fmla="*/ 166714 h 241470"/>
                <a:gd name="connsiteX22" fmla="*/ 384029 w 1001505"/>
                <a:gd name="connsiteY22" fmla="*/ 207840 h 241470"/>
                <a:gd name="connsiteX23" fmla="*/ 363466 w 1001505"/>
                <a:gd name="connsiteY23" fmla="*/ 141297 h 241470"/>
                <a:gd name="connsiteX24" fmla="*/ 417300 w 1001505"/>
                <a:gd name="connsiteY24" fmla="*/ 100172 h 241470"/>
                <a:gd name="connsiteX25" fmla="*/ 350757 w 1001505"/>
                <a:gd name="connsiteY25" fmla="*/ 100173 h 241470"/>
                <a:gd name="connsiteX26" fmla="*/ 330195 w 1001505"/>
                <a:gd name="connsiteY26" fmla="*/ 33630 h 241470"/>
                <a:gd name="connsiteX27" fmla="*/ 515764 w 1001505"/>
                <a:gd name="connsiteY27" fmla="*/ 33630 h 241470"/>
                <a:gd name="connsiteX28" fmla="*/ 495202 w 1001505"/>
                <a:gd name="connsiteY28" fmla="*/ 100173 h 241470"/>
                <a:gd name="connsiteX29" fmla="*/ 428659 w 1001505"/>
                <a:gd name="connsiteY29" fmla="*/ 100172 h 241470"/>
                <a:gd name="connsiteX30" fmla="*/ 482493 w 1001505"/>
                <a:gd name="connsiteY30" fmla="*/ 141297 h 241470"/>
                <a:gd name="connsiteX31" fmla="*/ 461930 w 1001505"/>
                <a:gd name="connsiteY31" fmla="*/ 207840 h 241470"/>
                <a:gd name="connsiteX32" fmla="*/ 515764 w 1001505"/>
                <a:gd name="connsiteY32" fmla="*/ 166714 h 241470"/>
                <a:gd name="connsiteX33" fmla="*/ 569598 w 1001505"/>
                <a:gd name="connsiteY33" fmla="*/ 207840 h 241470"/>
                <a:gd name="connsiteX34" fmla="*/ 549035 w 1001505"/>
                <a:gd name="connsiteY34" fmla="*/ 141297 h 241470"/>
                <a:gd name="connsiteX35" fmla="*/ 602869 w 1001505"/>
                <a:gd name="connsiteY35" fmla="*/ 100172 h 241470"/>
                <a:gd name="connsiteX36" fmla="*/ 536326 w 1001505"/>
                <a:gd name="connsiteY36" fmla="*/ 100173 h 241470"/>
                <a:gd name="connsiteX37" fmla="*/ 515764 w 1001505"/>
                <a:gd name="connsiteY37" fmla="*/ 33630 h 241470"/>
                <a:gd name="connsiteX38" fmla="*/ 701333 w 1001505"/>
                <a:gd name="connsiteY38" fmla="*/ 33630 h 241470"/>
                <a:gd name="connsiteX39" fmla="*/ 680771 w 1001505"/>
                <a:gd name="connsiteY39" fmla="*/ 100173 h 241470"/>
                <a:gd name="connsiteX40" fmla="*/ 614228 w 1001505"/>
                <a:gd name="connsiteY40" fmla="*/ 100172 h 241470"/>
                <a:gd name="connsiteX41" fmla="*/ 668062 w 1001505"/>
                <a:gd name="connsiteY41" fmla="*/ 141297 h 241470"/>
                <a:gd name="connsiteX42" fmla="*/ 647499 w 1001505"/>
                <a:gd name="connsiteY42" fmla="*/ 207840 h 241470"/>
                <a:gd name="connsiteX43" fmla="*/ 701333 w 1001505"/>
                <a:gd name="connsiteY43" fmla="*/ 166714 h 241470"/>
                <a:gd name="connsiteX44" fmla="*/ 755167 w 1001505"/>
                <a:gd name="connsiteY44" fmla="*/ 207840 h 241470"/>
                <a:gd name="connsiteX45" fmla="*/ 734604 w 1001505"/>
                <a:gd name="connsiteY45" fmla="*/ 141297 h 241470"/>
                <a:gd name="connsiteX46" fmla="*/ 788438 w 1001505"/>
                <a:gd name="connsiteY46" fmla="*/ 100172 h 241470"/>
                <a:gd name="connsiteX47" fmla="*/ 721895 w 1001505"/>
                <a:gd name="connsiteY47" fmla="*/ 100173 h 241470"/>
                <a:gd name="connsiteX48" fmla="*/ 701333 w 1001505"/>
                <a:gd name="connsiteY48" fmla="*/ 33630 h 241470"/>
                <a:gd name="connsiteX49" fmla="*/ 884816 w 1001505"/>
                <a:gd name="connsiteY49" fmla="*/ 33630 h 241470"/>
                <a:gd name="connsiteX50" fmla="*/ 864254 w 1001505"/>
                <a:gd name="connsiteY50" fmla="*/ 100173 h 241470"/>
                <a:gd name="connsiteX51" fmla="*/ 797711 w 1001505"/>
                <a:gd name="connsiteY51" fmla="*/ 100172 h 241470"/>
                <a:gd name="connsiteX52" fmla="*/ 851545 w 1001505"/>
                <a:gd name="connsiteY52" fmla="*/ 141297 h 241470"/>
                <a:gd name="connsiteX53" fmla="*/ 830982 w 1001505"/>
                <a:gd name="connsiteY53" fmla="*/ 207840 h 241470"/>
                <a:gd name="connsiteX54" fmla="*/ 884816 w 1001505"/>
                <a:gd name="connsiteY54" fmla="*/ 166714 h 241470"/>
                <a:gd name="connsiteX55" fmla="*/ 938650 w 1001505"/>
                <a:gd name="connsiteY55" fmla="*/ 207840 h 241470"/>
                <a:gd name="connsiteX56" fmla="*/ 918087 w 1001505"/>
                <a:gd name="connsiteY56" fmla="*/ 141297 h 241470"/>
                <a:gd name="connsiteX57" fmla="*/ 971921 w 1001505"/>
                <a:gd name="connsiteY57" fmla="*/ 100172 h 241470"/>
                <a:gd name="connsiteX58" fmla="*/ 905378 w 1001505"/>
                <a:gd name="connsiteY58" fmla="*/ 100173 h 241470"/>
                <a:gd name="connsiteX59" fmla="*/ 884816 w 1001505"/>
                <a:gd name="connsiteY59" fmla="*/ 33630 h 24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001505" h="241470">
                  <a:moveTo>
                    <a:pt x="0" y="0"/>
                  </a:moveTo>
                  <a:lnTo>
                    <a:pt x="1001505" y="0"/>
                  </a:lnTo>
                  <a:lnTo>
                    <a:pt x="1001505" y="241470"/>
                  </a:lnTo>
                  <a:lnTo>
                    <a:pt x="0" y="241470"/>
                  </a:lnTo>
                  <a:lnTo>
                    <a:pt x="0" y="0"/>
                  </a:lnTo>
                  <a:close/>
                  <a:moveTo>
                    <a:pt x="144626" y="33630"/>
                  </a:moveTo>
                  <a:lnTo>
                    <a:pt x="124064" y="100173"/>
                  </a:lnTo>
                  <a:lnTo>
                    <a:pt x="57521" y="100172"/>
                  </a:lnTo>
                  <a:lnTo>
                    <a:pt x="111355" y="141297"/>
                  </a:lnTo>
                  <a:lnTo>
                    <a:pt x="90792" y="207840"/>
                  </a:lnTo>
                  <a:lnTo>
                    <a:pt x="144626" y="166714"/>
                  </a:lnTo>
                  <a:lnTo>
                    <a:pt x="198460" y="207840"/>
                  </a:lnTo>
                  <a:lnTo>
                    <a:pt x="177897" y="141297"/>
                  </a:lnTo>
                  <a:lnTo>
                    <a:pt x="231731" y="100172"/>
                  </a:lnTo>
                  <a:lnTo>
                    <a:pt x="165188" y="100173"/>
                  </a:lnTo>
                  <a:lnTo>
                    <a:pt x="144626" y="33630"/>
                  </a:lnTo>
                  <a:close/>
                  <a:moveTo>
                    <a:pt x="330195" y="33630"/>
                  </a:moveTo>
                  <a:lnTo>
                    <a:pt x="309633" y="100173"/>
                  </a:lnTo>
                  <a:lnTo>
                    <a:pt x="243090" y="100172"/>
                  </a:lnTo>
                  <a:lnTo>
                    <a:pt x="296924" y="141297"/>
                  </a:lnTo>
                  <a:lnTo>
                    <a:pt x="276361" y="207840"/>
                  </a:lnTo>
                  <a:lnTo>
                    <a:pt x="330195" y="166714"/>
                  </a:lnTo>
                  <a:lnTo>
                    <a:pt x="384029" y="207840"/>
                  </a:lnTo>
                  <a:lnTo>
                    <a:pt x="363466" y="141297"/>
                  </a:lnTo>
                  <a:lnTo>
                    <a:pt x="417300" y="100172"/>
                  </a:lnTo>
                  <a:lnTo>
                    <a:pt x="350757" y="100173"/>
                  </a:lnTo>
                  <a:lnTo>
                    <a:pt x="330195" y="33630"/>
                  </a:lnTo>
                  <a:close/>
                  <a:moveTo>
                    <a:pt x="515764" y="33630"/>
                  </a:moveTo>
                  <a:lnTo>
                    <a:pt x="495202" y="100173"/>
                  </a:lnTo>
                  <a:lnTo>
                    <a:pt x="428659" y="100172"/>
                  </a:lnTo>
                  <a:lnTo>
                    <a:pt x="482493" y="141297"/>
                  </a:lnTo>
                  <a:lnTo>
                    <a:pt x="461930" y="207840"/>
                  </a:lnTo>
                  <a:lnTo>
                    <a:pt x="515764" y="166714"/>
                  </a:lnTo>
                  <a:lnTo>
                    <a:pt x="569598" y="207840"/>
                  </a:lnTo>
                  <a:lnTo>
                    <a:pt x="549035" y="141297"/>
                  </a:lnTo>
                  <a:lnTo>
                    <a:pt x="602869" y="100172"/>
                  </a:lnTo>
                  <a:lnTo>
                    <a:pt x="536326" y="100173"/>
                  </a:lnTo>
                  <a:lnTo>
                    <a:pt x="515764" y="33630"/>
                  </a:lnTo>
                  <a:close/>
                  <a:moveTo>
                    <a:pt x="701333" y="33630"/>
                  </a:moveTo>
                  <a:lnTo>
                    <a:pt x="680771" y="100173"/>
                  </a:lnTo>
                  <a:lnTo>
                    <a:pt x="614228" y="100172"/>
                  </a:lnTo>
                  <a:lnTo>
                    <a:pt x="668062" y="141297"/>
                  </a:lnTo>
                  <a:lnTo>
                    <a:pt x="647499" y="207840"/>
                  </a:lnTo>
                  <a:lnTo>
                    <a:pt x="701333" y="166714"/>
                  </a:lnTo>
                  <a:lnTo>
                    <a:pt x="755167" y="207840"/>
                  </a:lnTo>
                  <a:lnTo>
                    <a:pt x="734604" y="141297"/>
                  </a:lnTo>
                  <a:lnTo>
                    <a:pt x="788438" y="100172"/>
                  </a:lnTo>
                  <a:lnTo>
                    <a:pt x="721895" y="100173"/>
                  </a:lnTo>
                  <a:lnTo>
                    <a:pt x="701333" y="33630"/>
                  </a:lnTo>
                  <a:close/>
                  <a:moveTo>
                    <a:pt x="884816" y="33630"/>
                  </a:moveTo>
                  <a:lnTo>
                    <a:pt x="864254" y="100173"/>
                  </a:lnTo>
                  <a:lnTo>
                    <a:pt x="797711" y="100172"/>
                  </a:lnTo>
                  <a:lnTo>
                    <a:pt x="851545" y="141297"/>
                  </a:lnTo>
                  <a:lnTo>
                    <a:pt x="830982" y="207840"/>
                  </a:lnTo>
                  <a:lnTo>
                    <a:pt x="884816" y="166714"/>
                  </a:lnTo>
                  <a:lnTo>
                    <a:pt x="938650" y="207840"/>
                  </a:lnTo>
                  <a:lnTo>
                    <a:pt x="918087" y="141297"/>
                  </a:lnTo>
                  <a:lnTo>
                    <a:pt x="971921" y="100172"/>
                  </a:lnTo>
                  <a:lnTo>
                    <a:pt x="905378" y="100173"/>
                  </a:lnTo>
                  <a:lnTo>
                    <a:pt x="884816" y="33630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31CFA84-07A4-CFD9-4B50-9AE6AE283F8C}"/>
              </a:ext>
            </a:extLst>
          </p:cNvPr>
          <p:cNvSpPr txBox="1"/>
          <p:nvPr/>
        </p:nvSpPr>
        <p:spPr>
          <a:xfrm>
            <a:off x="5115688" y="5294417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JavaScript</a:t>
            </a:r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28AF5324-19A7-2F7D-9617-8423D23A1565}"/>
              </a:ext>
            </a:extLst>
          </p:cNvPr>
          <p:cNvGrpSpPr/>
          <p:nvPr/>
        </p:nvGrpSpPr>
        <p:grpSpPr>
          <a:xfrm>
            <a:off x="5115688" y="5493554"/>
            <a:ext cx="1001505" cy="241470"/>
            <a:chOff x="3891932" y="5558988"/>
            <a:chExt cx="1001505" cy="241470"/>
          </a:xfrm>
        </p:grpSpPr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DA6FC021-0304-F7A1-AC62-1DC9571E1EA8}"/>
                </a:ext>
              </a:extLst>
            </p:cNvPr>
            <p:cNvSpPr/>
            <p:nvPr/>
          </p:nvSpPr>
          <p:spPr>
            <a:xfrm>
              <a:off x="3891932" y="5582247"/>
              <a:ext cx="1001505" cy="215772"/>
            </a:xfrm>
            <a:prstGeom prst="rect">
              <a:avLst/>
            </a:prstGeom>
            <a:gradFill flip="none" rotWithShape="1">
              <a:gsLst>
                <a:gs pos="0">
                  <a:srgbClr val="16DAD5"/>
                </a:gs>
                <a:gs pos="59000">
                  <a:schemeClr val="bg1"/>
                </a:gs>
                <a:gs pos="51000">
                  <a:srgbClr val="16DAD5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B3E1EA10-4873-7C67-58B3-A0F5E7DDE074}"/>
                </a:ext>
              </a:extLst>
            </p:cNvPr>
            <p:cNvSpPr/>
            <p:nvPr/>
          </p:nvSpPr>
          <p:spPr>
            <a:xfrm>
              <a:off x="3891932" y="5558988"/>
              <a:ext cx="1001505" cy="241470"/>
            </a:xfrm>
            <a:custGeom>
              <a:avLst/>
              <a:gdLst>
                <a:gd name="connsiteX0" fmla="*/ 0 w 1001505"/>
                <a:gd name="connsiteY0" fmla="*/ 0 h 241470"/>
                <a:gd name="connsiteX1" fmla="*/ 1001505 w 1001505"/>
                <a:gd name="connsiteY1" fmla="*/ 0 h 241470"/>
                <a:gd name="connsiteX2" fmla="*/ 1001505 w 1001505"/>
                <a:gd name="connsiteY2" fmla="*/ 241470 h 241470"/>
                <a:gd name="connsiteX3" fmla="*/ 0 w 1001505"/>
                <a:gd name="connsiteY3" fmla="*/ 241470 h 241470"/>
                <a:gd name="connsiteX4" fmla="*/ 0 w 1001505"/>
                <a:gd name="connsiteY4" fmla="*/ 0 h 241470"/>
                <a:gd name="connsiteX5" fmla="*/ 144626 w 1001505"/>
                <a:gd name="connsiteY5" fmla="*/ 33630 h 241470"/>
                <a:gd name="connsiteX6" fmla="*/ 124064 w 1001505"/>
                <a:gd name="connsiteY6" fmla="*/ 100173 h 241470"/>
                <a:gd name="connsiteX7" fmla="*/ 57521 w 1001505"/>
                <a:gd name="connsiteY7" fmla="*/ 100172 h 241470"/>
                <a:gd name="connsiteX8" fmla="*/ 111355 w 1001505"/>
                <a:gd name="connsiteY8" fmla="*/ 141297 h 241470"/>
                <a:gd name="connsiteX9" fmla="*/ 90792 w 1001505"/>
                <a:gd name="connsiteY9" fmla="*/ 207840 h 241470"/>
                <a:gd name="connsiteX10" fmla="*/ 144626 w 1001505"/>
                <a:gd name="connsiteY10" fmla="*/ 166714 h 241470"/>
                <a:gd name="connsiteX11" fmla="*/ 198460 w 1001505"/>
                <a:gd name="connsiteY11" fmla="*/ 207840 h 241470"/>
                <a:gd name="connsiteX12" fmla="*/ 177897 w 1001505"/>
                <a:gd name="connsiteY12" fmla="*/ 141297 h 241470"/>
                <a:gd name="connsiteX13" fmla="*/ 231731 w 1001505"/>
                <a:gd name="connsiteY13" fmla="*/ 100172 h 241470"/>
                <a:gd name="connsiteX14" fmla="*/ 165188 w 1001505"/>
                <a:gd name="connsiteY14" fmla="*/ 100173 h 241470"/>
                <a:gd name="connsiteX15" fmla="*/ 144626 w 1001505"/>
                <a:gd name="connsiteY15" fmla="*/ 33630 h 241470"/>
                <a:gd name="connsiteX16" fmla="*/ 330195 w 1001505"/>
                <a:gd name="connsiteY16" fmla="*/ 33630 h 241470"/>
                <a:gd name="connsiteX17" fmla="*/ 309633 w 1001505"/>
                <a:gd name="connsiteY17" fmla="*/ 100173 h 241470"/>
                <a:gd name="connsiteX18" fmla="*/ 243090 w 1001505"/>
                <a:gd name="connsiteY18" fmla="*/ 100172 h 241470"/>
                <a:gd name="connsiteX19" fmla="*/ 296924 w 1001505"/>
                <a:gd name="connsiteY19" fmla="*/ 141297 h 241470"/>
                <a:gd name="connsiteX20" fmla="*/ 276361 w 1001505"/>
                <a:gd name="connsiteY20" fmla="*/ 207840 h 241470"/>
                <a:gd name="connsiteX21" fmla="*/ 330195 w 1001505"/>
                <a:gd name="connsiteY21" fmla="*/ 166714 h 241470"/>
                <a:gd name="connsiteX22" fmla="*/ 384029 w 1001505"/>
                <a:gd name="connsiteY22" fmla="*/ 207840 h 241470"/>
                <a:gd name="connsiteX23" fmla="*/ 363466 w 1001505"/>
                <a:gd name="connsiteY23" fmla="*/ 141297 h 241470"/>
                <a:gd name="connsiteX24" fmla="*/ 417300 w 1001505"/>
                <a:gd name="connsiteY24" fmla="*/ 100172 h 241470"/>
                <a:gd name="connsiteX25" fmla="*/ 350757 w 1001505"/>
                <a:gd name="connsiteY25" fmla="*/ 100173 h 241470"/>
                <a:gd name="connsiteX26" fmla="*/ 330195 w 1001505"/>
                <a:gd name="connsiteY26" fmla="*/ 33630 h 241470"/>
                <a:gd name="connsiteX27" fmla="*/ 515764 w 1001505"/>
                <a:gd name="connsiteY27" fmla="*/ 33630 h 241470"/>
                <a:gd name="connsiteX28" fmla="*/ 495202 w 1001505"/>
                <a:gd name="connsiteY28" fmla="*/ 100173 h 241470"/>
                <a:gd name="connsiteX29" fmla="*/ 428659 w 1001505"/>
                <a:gd name="connsiteY29" fmla="*/ 100172 h 241470"/>
                <a:gd name="connsiteX30" fmla="*/ 482493 w 1001505"/>
                <a:gd name="connsiteY30" fmla="*/ 141297 h 241470"/>
                <a:gd name="connsiteX31" fmla="*/ 461930 w 1001505"/>
                <a:gd name="connsiteY31" fmla="*/ 207840 h 241470"/>
                <a:gd name="connsiteX32" fmla="*/ 515764 w 1001505"/>
                <a:gd name="connsiteY32" fmla="*/ 166714 h 241470"/>
                <a:gd name="connsiteX33" fmla="*/ 569598 w 1001505"/>
                <a:gd name="connsiteY33" fmla="*/ 207840 h 241470"/>
                <a:gd name="connsiteX34" fmla="*/ 549035 w 1001505"/>
                <a:gd name="connsiteY34" fmla="*/ 141297 h 241470"/>
                <a:gd name="connsiteX35" fmla="*/ 602869 w 1001505"/>
                <a:gd name="connsiteY35" fmla="*/ 100172 h 241470"/>
                <a:gd name="connsiteX36" fmla="*/ 536326 w 1001505"/>
                <a:gd name="connsiteY36" fmla="*/ 100173 h 241470"/>
                <a:gd name="connsiteX37" fmla="*/ 515764 w 1001505"/>
                <a:gd name="connsiteY37" fmla="*/ 33630 h 241470"/>
                <a:gd name="connsiteX38" fmla="*/ 701333 w 1001505"/>
                <a:gd name="connsiteY38" fmla="*/ 33630 h 241470"/>
                <a:gd name="connsiteX39" fmla="*/ 680771 w 1001505"/>
                <a:gd name="connsiteY39" fmla="*/ 100173 h 241470"/>
                <a:gd name="connsiteX40" fmla="*/ 614228 w 1001505"/>
                <a:gd name="connsiteY40" fmla="*/ 100172 h 241470"/>
                <a:gd name="connsiteX41" fmla="*/ 668062 w 1001505"/>
                <a:gd name="connsiteY41" fmla="*/ 141297 h 241470"/>
                <a:gd name="connsiteX42" fmla="*/ 647499 w 1001505"/>
                <a:gd name="connsiteY42" fmla="*/ 207840 h 241470"/>
                <a:gd name="connsiteX43" fmla="*/ 701333 w 1001505"/>
                <a:gd name="connsiteY43" fmla="*/ 166714 h 241470"/>
                <a:gd name="connsiteX44" fmla="*/ 755167 w 1001505"/>
                <a:gd name="connsiteY44" fmla="*/ 207840 h 241470"/>
                <a:gd name="connsiteX45" fmla="*/ 734604 w 1001505"/>
                <a:gd name="connsiteY45" fmla="*/ 141297 h 241470"/>
                <a:gd name="connsiteX46" fmla="*/ 788438 w 1001505"/>
                <a:gd name="connsiteY46" fmla="*/ 100172 h 241470"/>
                <a:gd name="connsiteX47" fmla="*/ 721895 w 1001505"/>
                <a:gd name="connsiteY47" fmla="*/ 100173 h 241470"/>
                <a:gd name="connsiteX48" fmla="*/ 701333 w 1001505"/>
                <a:gd name="connsiteY48" fmla="*/ 33630 h 241470"/>
                <a:gd name="connsiteX49" fmla="*/ 884816 w 1001505"/>
                <a:gd name="connsiteY49" fmla="*/ 33630 h 241470"/>
                <a:gd name="connsiteX50" fmla="*/ 864254 w 1001505"/>
                <a:gd name="connsiteY50" fmla="*/ 100173 h 241470"/>
                <a:gd name="connsiteX51" fmla="*/ 797711 w 1001505"/>
                <a:gd name="connsiteY51" fmla="*/ 100172 h 241470"/>
                <a:gd name="connsiteX52" fmla="*/ 851545 w 1001505"/>
                <a:gd name="connsiteY52" fmla="*/ 141297 h 241470"/>
                <a:gd name="connsiteX53" fmla="*/ 830982 w 1001505"/>
                <a:gd name="connsiteY53" fmla="*/ 207840 h 241470"/>
                <a:gd name="connsiteX54" fmla="*/ 884816 w 1001505"/>
                <a:gd name="connsiteY54" fmla="*/ 166714 h 241470"/>
                <a:gd name="connsiteX55" fmla="*/ 938650 w 1001505"/>
                <a:gd name="connsiteY55" fmla="*/ 207840 h 241470"/>
                <a:gd name="connsiteX56" fmla="*/ 918087 w 1001505"/>
                <a:gd name="connsiteY56" fmla="*/ 141297 h 241470"/>
                <a:gd name="connsiteX57" fmla="*/ 971921 w 1001505"/>
                <a:gd name="connsiteY57" fmla="*/ 100172 h 241470"/>
                <a:gd name="connsiteX58" fmla="*/ 905378 w 1001505"/>
                <a:gd name="connsiteY58" fmla="*/ 100173 h 241470"/>
                <a:gd name="connsiteX59" fmla="*/ 884816 w 1001505"/>
                <a:gd name="connsiteY59" fmla="*/ 33630 h 24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001505" h="241470">
                  <a:moveTo>
                    <a:pt x="0" y="0"/>
                  </a:moveTo>
                  <a:lnTo>
                    <a:pt x="1001505" y="0"/>
                  </a:lnTo>
                  <a:lnTo>
                    <a:pt x="1001505" y="241470"/>
                  </a:lnTo>
                  <a:lnTo>
                    <a:pt x="0" y="241470"/>
                  </a:lnTo>
                  <a:lnTo>
                    <a:pt x="0" y="0"/>
                  </a:lnTo>
                  <a:close/>
                  <a:moveTo>
                    <a:pt x="144626" y="33630"/>
                  </a:moveTo>
                  <a:lnTo>
                    <a:pt x="124064" y="100173"/>
                  </a:lnTo>
                  <a:lnTo>
                    <a:pt x="57521" y="100172"/>
                  </a:lnTo>
                  <a:lnTo>
                    <a:pt x="111355" y="141297"/>
                  </a:lnTo>
                  <a:lnTo>
                    <a:pt x="90792" y="207840"/>
                  </a:lnTo>
                  <a:lnTo>
                    <a:pt x="144626" y="166714"/>
                  </a:lnTo>
                  <a:lnTo>
                    <a:pt x="198460" y="207840"/>
                  </a:lnTo>
                  <a:lnTo>
                    <a:pt x="177897" y="141297"/>
                  </a:lnTo>
                  <a:lnTo>
                    <a:pt x="231731" y="100172"/>
                  </a:lnTo>
                  <a:lnTo>
                    <a:pt x="165188" y="100173"/>
                  </a:lnTo>
                  <a:lnTo>
                    <a:pt x="144626" y="33630"/>
                  </a:lnTo>
                  <a:close/>
                  <a:moveTo>
                    <a:pt x="330195" y="33630"/>
                  </a:moveTo>
                  <a:lnTo>
                    <a:pt x="309633" y="100173"/>
                  </a:lnTo>
                  <a:lnTo>
                    <a:pt x="243090" y="100172"/>
                  </a:lnTo>
                  <a:lnTo>
                    <a:pt x="296924" y="141297"/>
                  </a:lnTo>
                  <a:lnTo>
                    <a:pt x="276361" y="207840"/>
                  </a:lnTo>
                  <a:lnTo>
                    <a:pt x="330195" y="166714"/>
                  </a:lnTo>
                  <a:lnTo>
                    <a:pt x="384029" y="207840"/>
                  </a:lnTo>
                  <a:lnTo>
                    <a:pt x="363466" y="141297"/>
                  </a:lnTo>
                  <a:lnTo>
                    <a:pt x="417300" y="100172"/>
                  </a:lnTo>
                  <a:lnTo>
                    <a:pt x="350757" y="100173"/>
                  </a:lnTo>
                  <a:lnTo>
                    <a:pt x="330195" y="33630"/>
                  </a:lnTo>
                  <a:close/>
                  <a:moveTo>
                    <a:pt x="515764" y="33630"/>
                  </a:moveTo>
                  <a:lnTo>
                    <a:pt x="495202" y="100173"/>
                  </a:lnTo>
                  <a:lnTo>
                    <a:pt x="428659" y="100172"/>
                  </a:lnTo>
                  <a:lnTo>
                    <a:pt x="482493" y="141297"/>
                  </a:lnTo>
                  <a:lnTo>
                    <a:pt x="461930" y="207840"/>
                  </a:lnTo>
                  <a:lnTo>
                    <a:pt x="515764" y="166714"/>
                  </a:lnTo>
                  <a:lnTo>
                    <a:pt x="569598" y="207840"/>
                  </a:lnTo>
                  <a:lnTo>
                    <a:pt x="549035" y="141297"/>
                  </a:lnTo>
                  <a:lnTo>
                    <a:pt x="602869" y="100172"/>
                  </a:lnTo>
                  <a:lnTo>
                    <a:pt x="536326" y="100173"/>
                  </a:lnTo>
                  <a:lnTo>
                    <a:pt x="515764" y="33630"/>
                  </a:lnTo>
                  <a:close/>
                  <a:moveTo>
                    <a:pt x="701333" y="33630"/>
                  </a:moveTo>
                  <a:lnTo>
                    <a:pt x="680771" y="100173"/>
                  </a:lnTo>
                  <a:lnTo>
                    <a:pt x="614228" y="100172"/>
                  </a:lnTo>
                  <a:lnTo>
                    <a:pt x="668062" y="141297"/>
                  </a:lnTo>
                  <a:lnTo>
                    <a:pt x="647499" y="207840"/>
                  </a:lnTo>
                  <a:lnTo>
                    <a:pt x="701333" y="166714"/>
                  </a:lnTo>
                  <a:lnTo>
                    <a:pt x="755167" y="207840"/>
                  </a:lnTo>
                  <a:lnTo>
                    <a:pt x="734604" y="141297"/>
                  </a:lnTo>
                  <a:lnTo>
                    <a:pt x="788438" y="100172"/>
                  </a:lnTo>
                  <a:lnTo>
                    <a:pt x="721895" y="100173"/>
                  </a:lnTo>
                  <a:lnTo>
                    <a:pt x="701333" y="33630"/>
                  </a:lnTo>
                  <a:close/>
                  <a:moveTo>
                    <a:pt x="884816" y="33630"/>
                  </a:moveTo>
                  <a:lnTo>
                    <a:pt x="864254" y="100173"/>
                  </a:lnTo>
                  <a:lnTo>
                    <a:pt x="797711" y="100172"/>
                  </a:lnTo>
                  <a:lnTo>
                    <a:pt x="851545" y="141297"/>
                  </a:lnTo>
                  <a:lnTo>
                    <a:pt x="830982" y="207840"/>
                  </a:lnTo>
                  <a:lnTo>
                    <a:pt x="884816" y="166714"/>
                  </a:lnTo>
                  <a:lnTo>
                    <a:pt x="938650" y="207840"/>
                  </a:lnTo>
                  <a:lnTo>
                    <a:pt x="918087" y="141297"/>
                  </a:lnTo>
                  <a:lnTo>
                    <a:pt x="971921" y="100172"/>
                  </a:lnTo>
                  <a:lnTo>
                    <a:pt x="905378" y="100173"/>
                  </a:lnTo>
                  <a:lnTo>
                    <a:pt x="884816" y="33630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400" dirty="0"/>
            </a:p>
          </p:txBody>
        </p:sp>
      </p:grpSp>
      <p:pic>
        <p:nvPicPr>
          <p:cNvPr id="1037" name="Picture 6">
            <a:extLst>
              <a:ext uri="{FF2B5EF4-FFF2-40B4-BE49-F238E27FC236}">
                <a16:creationId xmlns:a16="http://schemas.microsoft.com/office/drawing/2014/main" id="{42B20839-F72A-A561-8898-8FBBBED3F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818" y="6344865"/>
            <a:ext cx="421441" cy="33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8">
            <a:extLst>
              <a:ext uri="{FF2B5EF4-FFF2-40B4-BE49-F238E27FC236}">
                <a16:creationId xmlns:a16="http://schemas.microsoft.com/office/drawing/2014/main" id="{5EBDFDB6-4227-6B8E-1D15-6F81F5271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876"/>
                    </a14:imgEffect>
                    <a14:imgEffect>
                      <a14:saturation sat="2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639" y="6328434"/>
            <a:ext cx="322510" cy="397389"/>
          </a:xfrm>
          <a:prstGeom prst="rect">
            <a:avLst/>
          </a:prstGeom>
          <a:noFill/>
        </p:spPr>
      </p:pic>
      <p:pic>
        <p:nvPicPr>
          <p:cNvPr id="1042" name="Picture 16" descr="Darryl Leong">
            <a:extLst>
              <a:ext uri="{FF2B5EF4-FFF2-40B4-BE49-F238E27FC236}">
                <a16:creationId xmlns:a16="http://schemas.microsoft.com/office/drawing/2014/main" id="{834B04B4-7CAB-2973-EBE4-757CFFED7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149" y="6228639"/>
            <a:ext cx="582053" cy="59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28758E81-5CA8-E907-F369-5747AA861C86}"/>
              </a:ext>
            </a:extLst>
          </p:cNvPr>
          <p:cNvGrpSpPr/>
          <p:nvPr/>
        </p:nvGrpSpPr>
        <p:grpSpPr>
          <a:xfrm>
            <a:off x="5280466" y="6280802"/>
            <a:ext cx="512371" cy="492650"/>
            <a:chOff x="5154843" y="6512277"/>
            <a:chExt cx="512371" cy="492650"/>
          </a:xfrm>
        </p:grpSpPr>
        <p:pic>
          <p:nvPicPr>
            <p:cNvPr id="1049" name="Picture 1048">
              <a:extLst>
                <a:ext uri="{FF2B5EF4-FFF2-40B4-BE49-F238E27FC236}">
                  <a16:creationId xmlns:a16="http://schemas.microsoft.com/office/drawing/2014/main" id="{D67E0F19-0C8C-C92F-A39D-3F7F169FC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0421" y="6512277"/>
              <a:ext cx="322510" cy="322510"/>
            </a:xfrm>
            <a:prstGeom prst="rect">
              <a:avLst/>
            </a:prstGeom>
          </p:spPr>
        </p:pic>
        <p:sp>
          <p:nvSpPr>
            <p:cNvPr id="1051" name="TextBox 1050">
              <a:extLst>
                <a:ext uri="{FF2B5EF4-FFF2-40B4-BE49-F238E27FC236}">
                  <a16:creationId xmlns:a16="http://schemas.microsoft.com/office/drawing/2014/main" id="{566D55D2-B875-EAE7-72EE-7AF7FB8D97EF}"/>
                </a:ext>
              </a:extLst>
            </p:cNvPr>
            <p:cNvSpPr txBox="1"/>
            <p:nvPr/>
          </p:nvSpPr>
          <p:spPr>
            <a:xfrm>
              <a:off x="5154843" y="6774095"/>
              <a:ext cx="5123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</a:rPr>
                <a:t>Django</a:t>
              </a:r>
            </a:p>
          </p:txBody>
        </p: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C98C71D8-6B76-7F1F-4699-291F05402ACA}"/>
              </a:ext>
            </a:extLst>
          </p:cNvPr>
          <p:cNvGrpSpPr/>
          <p:nvPr/>
        </p:nvGrpSpPr>
        <p:grpSpPr>
          <a:xfrm>
            <a:off x="5764247" y="6244600"/>
            <a:ext cx="581368" cy="601476"/>
            <a:chOff x="5552904" y="6449292"/>
            <a:chExt cx="634129" cy="670216"/>
          </a:xfrm>
        </p:grpSpPr>
        <p:pic>
          <p:nvPicPr>
            <p:cNvPr id="1070" name="Picture 46" descr="TensorFlow Bootcamp - OpenCV University">
              <a:extLst>
                <a:ext uri="{FF2B5EF4-FFF2-40B4-BE49-F238E27FC236}">
                  <a16:creationId xmlns:a16="http://schemas.microsoft.com/office/drawing/2014/main" id="{11A3F27E-0792-3B1E-F6AF-196D7DE4D0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56"/>
            <a:stretch/>
          </p:blipFill>
          <p:spPr bwMode="auto">
            <a:xfrm>
              <a:off x="5631798" y="6449292"/>
              <a:ext cx="372176" cy="458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9" name="Picture 46" descr="TensorFlow Bootcamp - OpenCV University">
              <a:extLst>
                <a:ext uri="{FF2B5EF4-FFF2-40B4-BE49-F238E27FC236}">
                  <a16:creationId xmlns:a16="http://schemas.microsoft.com/office/drawing/2014/main" id="{164C40EB-07C2-1CF7-739B-97135B355E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36"/>
            <a:stretch/>
          </p:blipFill>
          <p:spPr bwMode="auto">
            <a:xfrm>
              <a:off x="5552904" y="6661209"/>
              <a:ext cx="634129" cy="458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74" name="Picture 50" descr="PyTorch: A Comprehensive Guide to Common Mistakes">
            <a:extLst>
              <a:ext uri="{FF2B5EF4-FFF2-40B4-BE49-F238E27FC236}">
                <a16:creationId xmlns:a16="http://schemas.microsoft.com/office/drawing/2014/main" id="{2C35B99C-B59B-1283-42B8-BCDE60B63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420" y="6815882"/>
            <a:ext cx="454236" cy="294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Download Tensorflow Js PNG Image with No Background - PNGkey.com">
            <a:extLst>
              <a:ext uri="{FF2B5EF4-FFF2-40B4-BE49-F238E27FC236}">
                <a16:creationId xmlns:a16="http://schemas.microsoft.com/office/drawing/2014/main" id="{BA2B0B96-E675-A4A6-AE31-FC8349935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336" y="6786160"/>
            <a:ext cx="387350" cy="32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>
            <a:extLst>
              <a:ext uri="{FF2B5EF4-FFF2-40B4-BE49-F238E27FC236}">
                <a16:creationId xmlns:a16="http://schemas.microsoft.com/office/drawing/2014/main" id="{632BBC93-3F0F-0E2D-B9E5-BF43CE44B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425" y="6813620"/>
            <a:ext cx="547542" cy="294684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2290DCD8-2B21-4F8A-E33A-15A3D9DF7C46}"/>
              </a:ext>
            </a:extLst>
          </p:cNvPr>
          <p:cNvGrpSpPr/>
          <p:nvPr/>
        </p:nvGrpSpPr>
        <p:grpSpPr>
          <a:xfrm>
            <a:off x="5602382" y="6782346"/>
            <a:ext cx="387350" cy="375057"/>
            <a:chOff x="5350531" y="6962941"/>
            <a:chExt cx="398854" cy="398854"/>
          </a:xfrm>
        </p:grpSpPr>
        <p:pic>
          <p:nvPicPr>
            <p:cNvPr id="1090" name="Picture 66">
              <a:extLst>
                <a:ext uri="{FF2B5EF4-FFF2-40B4-BE49-F238E27FC236}">
                  <a16:creationId xmlns:a16="http://schemas.microsoft.com/office/drawing/2014/main" id="{EA2D6421-FFEA-A4D7-0062-00924C6316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saturation sat="21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47" b="1"/>
            <a:stretch/>
          </p:blipFill>
          <p:spPr bwMode="auto">
            <a:xfrm>
              <a:off x="5350531" y="7035323"/>
              <a:ext cx="398854" cy="326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3" name="Picture 66">
              <a:extLst>
                <a:ext uri="{FF2B5EF4-FFF2-40B4-BE49-F238E27FC236}">
                  <a16:creationId xmlns:a16="http://schemas.microsoft.com/office/drawing/2014/main" id="{291475C6-51F0-BC15-F2CD-BE38138E1C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saturation sat="21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1853"/>
            <a:stretch/>
          </p:blipFill>
          <p:spPr bwMode="auto">
            <a:xfrm>
              <a:off x="5350531" y="6962941"/>
              <a:ext cx="398854" cy="72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FF8F4578-5BEA-72D9-C1A2-2AF49D5A1E97}"/>
              </a:ext>
            </a:extLst>
          </p:cNvPr>
          <p:cNvGrpSpPr/>
          <p:nvPr/>
        </p:nvGrpSpPr>
        <p:grpSpPr>
          <a:xfrm>
            <a:off x="6054931" y="6782574"/>
            <a:ext cx="270083" cy="376351"/>
            <a:chOff x="5733815" y="6979400"/>
            <a:chExt cx="270083" cy="376351"/>
          </a:xfrm>
        </p:grpSpPr>
        <p:pic>
          <p:nvPicPr>
            <p:cNvPr id="1096" name="Picture 72">
              <a:extLst>
                <a:ext uri="{FF2B5EF4-FFF2-40B4-BE49-F238E27FC236}">
                  <a16:creationId xmlns:a16="http://schemas.microsoft.com/office/drawing/2014/main" id="{E24C406D-B0B9-D494-E104-E0EB574B2F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77" b="1"/>
            <a:stretch/>
          </p:blipFill>
          <p:spPr bwMode="auto">
            <a:xfrm>
              <a:off x="5733816" y="7051202"/>
              <a:ext cx="270082" cy="304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7" name="Picture 72">
              <a:extLst>
                <a:ext uri="{FF2B5EF4-FFF2-40B4-BE49-F238E27FC236}">
                  <a16:creationId xmlns:a16="http://schemas.microsoft.com/office/drawing/2014/main" id="{35AEA26A-FC70-EBF0-AB6A-2A0E204424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1846"/>
            <a:stretch/>
          </p:blipFill>
          <p:spPr bwMode="auto">
            <a:xfrm>
              <a:off x="5733815" y="6979400"/>
              <a:ext cx="270082" cy="69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04" name="Picture 80" descr="Bootstrap full logo transparent PNG - StickPNG">
            <a:extLst>
              <a:ext uri="{FF2B5EF4-FFF2-40B4-BE49-F238E27FC236}">
                <a16:creationId xmlns:a16="http://schemas.microsoft.com/office/drawing/2014/main" id="{FB629B46-AC2E-3C2C-BEA8-BD798D9B0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616" y="7167664"/>
            <a:ext cx="595843" cy="59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0" name="Picture 86" descr="Jquery, vertical, logo Icon in Vector Logo">
            <a:extLst>
              <a:ext uri="{FF2B5EF4-FFF2-40B4-BE49-F238E27FC236}">
                <a16:creationId xmlns:a16="http://schemas.microsoft.com/office/drawing/2014/main" id="{7F6FCBC9-ACDB-27DB-9612-8277AC6E4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028" y="7165225"/>
            <a:ext cx="551490" cy="518098"/>
          </a:xfrm>
          <a:prstGeom prst="rect">
            <a:avLst/>
          </a:prstGeom>
          <a:noFill/>
          <a:effectLst>
            <a:outerShdw blurRad="203200" dir="600000" sx="106000" sy="106000" algn="tl" rotWithShape="0">
              <a:schemeClr val="bg1">
                <a:alpha val="86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2" name="Picture 88" descr="Wordpress Logo Svg Transparent PNG - 500x310 - Free Download on NicePNG">
            <a:extLst>
              <a:ext uri="{FF2B5EF4-FFF2-40B4-BE49-F238E27FC236}">
                <a16:creationId xmlns:a16="http://schemas.microsoft.com/office/drawing/2014/main" id="{679A1818-DAFA-7172-E750-7FDE968871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3" t="2596" r="17427" b="6465"/>
          <a:stretch/>
        </p:blipFill>
        <p:spPr bwMode="auto">
          <a:xfrm>
            <a:off x="5027805" y="7240394"/>
            <a:ext cx="607868" cy="40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" name="Picture 92" descr="JetEngine For Elementor - WPAdictos">
            <a:extLst>
              <a:ext uri="{FF2B5EF4-FFF2-40B4-BE49-F238E27FC236}">
                <a16:creationId xmlns:a16="http://schemas.microsoft.com/office/drawing/2014/main" id="{F6F77AA9-BD08-D930-69DB-9DB6349611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9" t="-437" r="25366" b="437"/>
          <a:stretch/>
        </p:blipFill>
        <p:spPr bwMode="auto">
          <a:xfrm>
            <a:off x="5697960" y="7218196"/>
            <a:ext cx="419233" cy="42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7" name="Group 1086">
            <a:extLst>
              <a:ext uri="{FF2B5EF4-FFF2-40B4-BE49-F238E27FC236}">
                <a16:creationId xmlns:a16="http://schemas.microsoft.com/office/drawing/2014/main" id="{B9850FF5-8EC6-B491-6BAB-61214DB1C446}"/>
              </a:ext>
            </a:extLst>
          </p:cNvPr>
          <p:cNvGrpSpPr/>
          <p:nvPr/>
        </p:nvGrpSpPr>
        <p:grpSpPr>
          <a:xfrm>
            <a:off x="157982" y="8518947"/>
            <a:ext cx="6741663" cy="1172966"/>
            <a:chOff x="307539" y="8496810"/>
            <a:chExt cx="6741663" cy="1172966"/>
          </a:xfrm>
        </p:grpSpPr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EA5D2311-E6EE-54FE-D810-4A9B9A5E1AF8}"/>
                </a:ext>
              </a:extLst>
            </p:cNvPr>
            <p:cNvSpPr txBox="1"/>
            <p:nvPr/>
          </p:nvSpPr>
          <p:spPr>
            <a:xfrm>
              <a:off x="307539" y="9083862"/>
              <a:ext cx="5913750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3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Closed-form Inverse kinematics Equations of a Robotic Finger Mechanism (</a:t>
              </a:r>
              <a:r>
                <a:rPr lang="en-US" sz="1300" dirty="0">
                  <a:solidFill>
                    <a:schemeClr val="bg1">
                      <a:lumMod val="65000"/>
                    </a:schemeClr>
                  </a:solidFill>
                  <a:latin typeface="+mj-lt"/>
                  <a:hlinkClick r:id="rId22"/>
                </a:rPr>
                <a:t>Link</a:t>
              </a:r>
              <a:r>
                <a:rPr lang="en-US" sz="13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)</a:t>
              </a:r>
            </a:p>
          </p:txBody>
        </p:sp>
        <p:sp>
          <p:nvSpPr>
            <p:cNvPr id="1077" name="TextBox 1076">
              <a:extLst>
                <a:ext uri="{FF2B5EF4-FFF2-40B4-BE49-F238E27FC236}">
                  <a16:creationId xmlns:a16="http://schemas.microsoft.com/office/drawing/2014/main" id="{7611BAD4-4781-C1F2-92A5-45CF197BA21F}"/>
                </a:ext>
              </a:extLst>
            </p:cNvPr>
            <p:cNvSpPr txBox="1"/>
            <p:nvPr/>
          </p:nvSpPr>
          <p:spPr>
            <a:xfrm>
              <a:off x="307539" y="8496810"/>
              <a:ext cx="6687165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3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ARAS-</a:t>
              </a:r>
              <a:r>
                <a:rPr lang="en-US" sz="1300" dirty="0" err="1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Farabi</a:t>
              </a:r>
              <a:r>
                <a:rPr lang="en-US" sz="13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 Experimental Framework for Skill Assessment in </a:t>
              </a:r>
              <a:r>
                <a:rPr lang="en-US" sz="1300" dirty="0" err="1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Capsulorhexis</a:t>
              </a:r>
              <a:r>
                <a:rPr lang="en-US" sz="13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 Surgery (</a:t>
              </a:r>
              <a:r>
                <a:rPr lang="en-US" sz="1300" dirty="0">
                  <a:solidFill>
                    <a:schemeClr val="bg1">
                      <a:lumMod val="65000"/>
                    </a:schemeClr>
                  </a:solidFill>
                  <a:latin typeface="+mj-lt"/>
                  <a:hlinkClick r:id="rId23"/>
                </a:rPr>
                <a:t>Link</a:t>
              </a:r>
              <a:r>
                <a:rPr lang="en-US" sz="13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)</a:t>
              </a:r>
            </a:p>
          </p:txBody>
        </p:sp>
        <p:sp>
          <p:nvSpPr>
            <p:cNvPr id="1079" name="TextBox 1078">
              <a:extLst>
                <a:ext uri="{FF2B5EF4-FFF2-40B4-BE49-F238E27FC236}">
                  <a16:creationId xmlns:a16="http://schemas.microsoft.com/office/drawing/2014/main" id="{6DC99919-8258-4069-EA48-AB603EEC0F98}"/>
                </a:ext>
              </a:extLst>
            </p:cNvPr>
            <p:cNvSpPr txBox="1"/>
            <p:nvPr/>
          </p:nvSpPr>
          <p:spPr>
            <a:xfrm>
              <a:off x="307539" y="8790336"/>
              <a:ext cx="6741663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3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Surgical Instrument Tracking for </a:t>
              </a:r>
              <a:r>
                <a:rPr lang="en-US" sz="1300" dirty="0" err="1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Capsulorhexis</a:t>
              </a:r>
              <a:r>
                <a:rPr lang="en-US" sz="13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 Eye Surgery Based on Siamese Networks (</a:t>
              </a:r>
              <a:r>
                <a:rPr lang="en-US" sz="1300" dirty="0">
                  <a:solidFill>
                    <a:schemeClr val="bg1">
                      <a:lumMod val="65000"/>
                    </a:schemeClr>
                  </a:solidFill>
                  <a:latin typeface="+mj-lt"/>
                  <a:hlinkClick r:id="rId24"/>
                </a:rPr>
                <a:t>Link</a:t>
              </a:r>
              <a:r>
                <a:rPr lang="en-US" sz="13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)</a:t>
              </a:r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FE8E820A-4274-07E7-2B85-3C241D30A491}"/>
                </a:ext>
              </a:extLst>
            </p:cNvPr>
            <p:cNvSpPr txBox="1"/>
            <p:nvPr/>
          </p:nvSpPr>
          <p:spPr>
            <a:xfrm>
              <a:off x="307539" y="9377388"/>
              <a:ext cx="6741663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300" dirty="0" err="1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RoboCup</a:t>
              </a:r>
              <a:r>
                <a:rPr lang="en-US" sz="13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 rescue 2017 team description paper KN2C (</a:t>
              </a:r>
              <a:r>
                <a:rPr lang="en-US" sz="1300" dirty="0">
                  <a:solidFill>
                    <a:schemeClr val="bg1">
                      <a:lumMod val="65000"/>
                    </a:schemeClr>
                  </a:solidFill>
                  <a:latin typeface="+mj-lt"/>
                  <a:hlinkClick r:id="rId25"/>
                </a:rPr>
                <a:t>link</a:t>
              </a:r>
              <a:r>
                <a:rPr lang="en-US" sz="13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)</a:t>
              </a:r>
            </a:p>
          </p:txBody>
        </p:sp>
      </p:grpSp>
      <p:sp>
        <p:nvSpPr>
          <p:cNvPr id="1089" name="TextBox 1088">
            <a:extLst>
              <a:ext uri="{FF2B5EF4-FFF2-40B4-BE49-F238E27FC236}">
                <a16:creationId xmlns:a16="http://schemas.microsoft.com/office/drawing/2014/main" id="{54B2F590-7A65-88EC-FCC3-889DCC7C2C6C}"/>
              </a:ext>
            </a:extLst>
          </p:cNvPr>
          <p:cNvSpPr txBox="1"/>
          <p:nvPr/>
        </p:nvSpPr>
        <p:spPr>
          <a:xfrm>
            <a:off x="120536" y="1296490"/>
            <a:ext cx="20379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Computer Vision Expert</a:t>
            </a:r>
          </a:p>
          <a:p>
            <a:r>
              <a:rPr lang="en-US" sz="1400" b="1" dirty="0"/>
              <a:t>Full stack Programmer</a:t>
            </a:r>
          </a:p>
          <a:p>
            <a:r>
              <a:rPr lang="en-US" sz="1400" b="1" dirty="0"/>
              <a:t>Roboticists</a:t>
            </a:r>
          </a:p>
        </p:txBody>
      </p:sp>
    </p:spTree>
    <p:extLst>
      <p:ext uri="{BB962C8B-B14F-4D97-AF65-F5344CB8AC3E}">
        <p14:creationId xmlns:p14="http://schemas.microsoft.com/office/powerpoint/2010/main" val="162416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ardrop 1">
            <a:extLst>
              <a:ext uri="{FF2B5EF4-FFF2-40B4-BE49-F238E27FC236}">
                <a16:creationId xmlns:a16="http://schemas.microsoft.com/office/drawing/2014/main" id="{21EE1B2A-D632-A183-1B86-99940D190E69}"/>
              </a:ext>
            </a:extLst>
          </p:cNvPr>
          <p:cNvSpPr/>
          <p:nvPr/>
        </p:nvSpPr>
        <p:spPr>
          <a:xfrm flipV="1">
            <a:off x="96982" y="138545"/>
            <a:ext cx="381000" cy="394854"/>
          </a:xfrm>
          <a:prstGeom prst="teardrop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A070DDB-EE9E-6978-AEC6-F19ACFA8D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905" y="253910"/>
            <a:ext cx="205154" cy="16412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33D799-F7C2-8050-E8F2-71F54EC6E767}"/>
              </a:ext>
            </a:extLst>
          </p:cNvPr>
          <p:cNvCxnSpPr>
            <a:cxnSpLocks/>
          </p:cNvCxnSpPr>
          <p:nvPr/>
        </p:nvCxnSpPr>
        <p:spPr>
          <a:xfrm flipV="1">
            <a:off x="565905" y="511900"/>
            <a:ext cx="2947472" cy="116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31F5C09-FE45-A9F8-70DB-A8D903F704F1}"/>
              </a:ext>
            </a:extLst>
          </p:cNvPr>
          <p:cNvSpPr txBox="1"/>
          <p:nvPr/>
        </p:nvSpPr>
        <p:spPr>
          <a:xfrm>
            <a:off x="760491" y="164067"/>
            <a:ext cx="144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6DAD5"/>
                </a:solidFill>
              </a:rPr>
              <a:t>EXPERINCES</a:t>
            </a:r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2D813969-58D5-0A3D-5DBD-A6B93C2BFA43}"/>
              </a:ext>
            </a:extLst>
          </p:cNvPr>
          <p:cNvSpPr/>
          <p:nvPr/>
        </p:nvSpPr>
        <p:spPr>
          <a:xfrm flipV="1">
            <a:off x="119452" y="3223478"/>
            <a:ext cx="381000" cy="394854"/>
          </a:xfrm>
          <a:prstGeom prst="teardrop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0AF91F-96C0-11DD-2A7D-D182A74F4996}"/>
              </a:ext>
            </a:extLst>
          </p:cNvPr>
          <p:cNvCxnSpPr>
            <a:cxnSpLocks/>
          </p:cNvCxnSpPr>
          <p:nvPr/>
        </p:nvCxnSpPr>
        <p:spPr>
          <a:xfrm flipV="1">
            <a:off x="588375" y="3596833"/>
            <a:ext cx="2947472" cy="116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54CA6A7-2E75-003C-BDA8-B944D50F9CE1}"/>
              </a:ext>
            </a:extLst>
          </p:cNvPr>
          <p:cNvSpPr txBox="1"/>
          <p:nvPr/>
        </p:nvSpPr>
        <p:spPr>
          <a:xfrm>
            <a:off x="771482" y="3209956"/>
            <a:ext cx="217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6DAD5"/>
                </a:solidFill>
              </a:rPr>
              <a:t>NOTABLE PROJECTS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B9E1E783-1C32-B822-00A1-4CCA8B0D03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729" y="3324135"/>
            <a:ext cx="246445" cy="2190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6F10BA-7734-1D8A-2E74-027A7D3E6583}"/>
              </a:ext>
            </a:extLst>
          </p:cNvPr>
          <p:cNvSpPr txBox="1"/>
          <p:nvPr/>
        </p:nvSpPr>
        <p:spPr>
          <a:xfrm>
            <a:off x="565905" y="3658746"/>
            <a:ext cx="4160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Deep Learning Framework for Human Parsing Task </a:t>
            </a: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9A6902-146B-6B8D-C6F1-310BB2266D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590" y="3655086"/>
            <a:ext cx="830160" cy="625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8D6F34-4153-4984-56AE-C936D2A021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339" y="4388391"/>
            <a:ext cx="848662" cy="61147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92712FF-285F-396A-97A8-B125EC80752E}"/>
              </a:ext>
            </a:extLst>
          </p:cNvPr>
          <p:cNvSpPr txBox="1"/>
          <p:nvPr/>
        </p:nvSpPr>
        <p:spPr>
          <a:xfrm>
            <a:off x="578048" y="4334359"/>
            <a:ext cx="5294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>
                    <a:lumMod val="75000"/>
                  </a:schemeClr>
                </a:solidFill>
              </a:rPr>
              <a:t>PyAutoMail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z="1300" b="1" dirty="0">
                <a:solidFill>
                  <a:schemeClr val="bg1">
                    <a:lumMod val="75000"/>
                  </a:schemeClr>
                </a:solidFill>
              </a:rPr>
              <a:t>A Python Package For Large Scale Email Automation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56C88E2-70E7-A970-4391-FF470D88C7C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391" y="5108924"/>
            <a:ext cx="864559" cy="63459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5F4CB4E-0219-C2E5-85B0-0904649FB59E}"/>
              </a:ext>
            </a:extLst>
          </p:cNvPr>
          <p:cNvSpPr txBox="1"/>
          <p:nvPr/>
        </p:nvSpPr>
        <p:spPr>
          <a:xfrm>
            <a:off x="565905" y="5094643"/>
            <a:ext cx="3319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ESEL: Eye Surgery Evaluation and Labelling</a:t>
            </a: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433D649-DEB1-5C6F-20B0-F8DB2DFC4D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2089" y="6750347"/>
            <a:ext cx="867163" cy="59803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6D4460D-3A94-711A-65C7-602D990F4206}"/>
              </a:ext>
            </a:extLst>
          </p:cNvPr>
          <p:cNvSpPr txBox="1"/>
          <p:nvPr/>
        </p:nvSpPr>
        <p:spPr>
          <a:xfrm>
            <a:off x="578048" y="6698765"/>
            <a:ext cx="2915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GUI For Tele-Operating of UGV Robot</a:t>
            </a: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BDFC6F-485D-510C-D73E-24BA52A79740}"/>
              </a:ext>
            </a:extLst>
          </p:cNvPr>
          <p:cNvSpPr txBox="1"/>
          <p:nvPr/>
        </p:nvSpPr>
        <p:spPr>
          <a:xfrm>
            <a:off x="578048" y="5862042"/>
            <a:ext cx="477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PCH: A Web Application For Evaluating the Papers in ICRoM Conference</a:t>
            </a: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D1956D0-1458-BF40-A128-10AD73BDC09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118" r="5480" b="15852"/>
          <a:stretch/>
        </p:blipFill>
        <p:spPr>
          <a:xfrm>
            <a:off x="5333594" y="5880252"/>
            <a:ext cx="884151" cy="60973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AE5F0002-B7E7-6ED8-3985-D984B8DAE6C8}"/>
              </a:ext>
            </a:extLst>
          </p:cNvPr>
          <p:cNvGrpSpPr/>
          <p:nvPr/>
        </p:nvGrpSpPr>
        <p:grpSpPr>
          <a:xfrm>
            <a:off x="4430258" y="3653737"/>
            <a:ext cx="867748" cy="316397"/>
            <a:chOff x="4449513" y="3205946"/>
            <a:chExt cx="1860840" cy="601476"/>
          </a:xfrm>
        </p:grpSpPr>
        <p:pic>
          <p:nvPicPr>
            <p:cNvPr id="28" name="Picture 8">
              <a:extLst>
                <a:ext uri="{FF2B5EF4-FFF2-40B4-BE49-F238E27FC236}">
                  <a16:creationId xmlns:a16="http://schemas.microsoft.com/office/drawing/2014/main" id="{5921E634-029D-C8BE-B348-E57BF0BD79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colorTemperature colorTemp="1876"/>
                      </a14:imgEffect>
                      <a14:imgEffect>
                        <a14:saturation sat="25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4271" y="3304514"/>
              <a:ext cx="322510" cy="397388"/>
            </a:xfrm>
            <a:prstGeom prst="rect">
              <a:avLst/>
            </a:prstGeom>
            <a:noFill/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CF6A49C-595B-5A3B-31E6-622D62444F9C}"/>
                </a:ext>
              </a:extLst>
            </p:cNvPr>
            <p:cNvGrpSpPr/>
            <p:nvPr/>
          </p:nvGrpSpPr>
          <p:grpSpPr>
            <a:xfrm>
              <a:off x="5728985" y="3205946"/>
              <a:ext cx="581368" cy="601476"/>
              <a:chOff x="5552904" y="6449292"/>
              <a:chExt cx="634129" cy="670216"/>
            </a:xfrm>
          </p:grpSpPr>
          <p:pic>
            <p:nvPicPr>
              <p:cNvPr id="30" name="Picture 46" descr="TensorFlow Bootcamp - OpenCV University">
                <a:extLst>
                  <a:ext uri="{FF2B5EF4-FFF2-40B4-BE49-F238E27FC236}">
                    <a16:creationId xmlns:a16="http://schemas.microsoft.com/office/drawing/2014/main" id="{ED51EABD-0663-6AD6-E2A8-8768A97FAC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3456"/>
              <a:stretch/>
            </p:blipFill>
            <p:spPr bwMode="auto">
              <a:xfrm>
                <a:off x="5631798" y="6449292"/>
                <a:ext cx="372176" cy="4582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46" descr="TensorFlow Bootcamp - OpenCV University">
                <a:extLst>
                  <a:ext uri="{FF2B5EF4-FFF2-40B4-BE49-F238E27FC236}">
                    <a16:creationId xmlns:a16="http://schemas.microsoft.com/office/drawing/2014/main" id="{7F5D209A-1D16-D07D-81A3-0B5E42E855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736"/>
              <a:stretch/>
            </p:blipFill>
            <p:spPr bwMode="auto">
              <a:xfrm>
                <a:off x="5552904" y="6661209"/>
                <a:ext cx="634129" cy="4582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2" name="Picture 50" descr="PyTorch: A Comprehensive Guide to Common Mistakes">
              <a:extLst>
                <a:ext uri="{FF2B5EF4-FFF2-40B4-BE49-F238E27FC236}">
                  <a16:creationId xmlns:a16="http://schemas.microsoft.com/office/drawing/2014/main" id="{6A6CADF0-C35F-D5EE-3112-FDC6F29E6F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9513" y="3366295"/>
              <a:ext cx="454237" cy="2946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52" descr="Download Tensorflow Js PNG Image with No Background - PNGkey.com">
              <a:extLst>
                <a:ext uri="{FF2B5EF4-FFF2-40B4-BE49-F238E27FC236}">
                  <a16:creationId xmlns:a16="http://schemas.microsoft.com/office/drawing/2014/main" id="{2BE6351D-6479-7956-5478-A5B8D0EDDF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430" y="3336574"/>
              <a:ext cx="387349" cy="324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29A400C-BCA5-02C7-F756-62D820A3E005}"/>
              </a:ext>
            </a:extLst>
          </p:cNvPr>
          <p:cNvGrpSpPr/>
          <p:nvPr/>
        </p:nvGrpSpPr>
        <p:grpSpPr>
          <a:xfrm>
            <a:off x="3867298" y="5148750"/>
            <a:ext cx="680711" cy="199562"/>
            <a:chOff x="3953818" y="6328434"/>
            <a:chExt cx="1434498" cy="397389"/>
          </a:xfrm>
        </p:grpSpPr>
        <p:pic>
          <p:nvPicPr>
            <p:cNvPr id="36" name="Picture 6">
              <a:extLst>
                <a:ext uri="{FF2B5EF4-FFF2-40B4-BE49-F238E27FC236}">
                  <a16:creationId xmlns:a16="http://schemas.microsoft.com/office/drawing/2014/main" id="{33C59044-F449-D361-00D9-7A28ACCA93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3818" y="6344865"/>
              <a:ext cx="421441" cy="335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8">
              <a:extLst>
                <a:ext uri="{FF2B5EF4-FFF2-40B4-BE49-F238E27FC236}">
                  <a16:creationId xmlns:a16="http://schemas.microsoft.com/office/drawing/2014/main" id="{E107DDD7-44E1-3E0A-D074-526DAFB9B2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colorTemperature colorTemp="1876"/>
                      </a14:imgEffect>
                      <a14:imgEffect>
                        <a14:saturation sat="25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1639" y="6328434"/>
              <a:ext cx="322510" cy="397389"/>
            </a:xfrm>
            <a:prstGeom prst="rect">
              <a:avLst/>
            </a:prstGeom>
            <a:noFill/>
          </p:spPr>
        </p:pic>
        <p:pic>
          <p:nvPicPr>
            <p:cNvPr id="38" name="Picture 50" descr="PyTorch: A Comprehensive Guide to Common Mistakes">
              <a:extLst>
                <a:ext uri="{FF2B5EF4-FFF2-40B4-BE49-F238E27FC236}">
                  <a16:creationId xmlns:a16="http://schemas.microsoft.com/office/drawing/2014/main" id="{90FC1520-F350-BE72-210E-B677FFCBE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4080" y="6354597"/>
              <a:ext cx="454236" cy="29468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133F721-0377-E489-CA80-EE7A33BEFF24}"/>
              </a:ext>
            </a:extLst>
          </p:cNvPr>
          <p:cNvGrpSpPr/>
          <p:nvPr/>
        </p:nvGrpSpPr>
        <p:grpSpPr>
          <a:xfrm>
            <a:off x="1529082" y="6094878"/>
            <a:ext cx="1413286" cy="307777"/>
            <a:chOff x="666183" y="7552864"/>
            <a:chExt cx="2544586" cy="596977"/>
          </a:xfrm>
        </p:grpSpPr>
        <p:pic>
          <p:nvPicPr>
            <p:cNvPr id="41" name="Picture 16" descr="Darryl Leong">
              <a:extLst>
                <a:ext uri="{FF2B5EF4-FFF2-40B4-BE49-F238E27FC236}">
                  <a16:creationId xmlns:a16="http://schemas.microsoft.com/office/drawing/2014/main" id="{E376365E-87DF-9225-2832-2F1103DF4F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110" y="7552864"/>
              <a:ext cx="582053" cy="596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BEB6DA9-84AB-8100-BC28-8AB9A3484E29}"/>
                </a:ext>
              </a:extLst>
            </p:cNvPr>
            <p:cNvGrpSpPr/>
            <p:nvPr/>
          </p:nvGrpSpPr>
          <p:grpSpPr>
            <a:xfrm>
              <a:off x="666183" y="7595208"/>
              <a:ext cx="750332" cy="505920"/>
              <a:chOff x="5083189" y="6515602"/>
              <a:chExt cx="750332" cy="505920"/>
            </a:xfrm>
          </p:grpSpPr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AB43BB41-6A75-E955-569C-E62D98AC4A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8985" y="6515602"/>
                <a:ext cx="322510" cy="322510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F461623-86FC-2C61-8DDB-056F55AEE3C4}"/>
                  </a:ext>
                </a:extLst>
              </p:cNvPr>
              <p:cNvSpPr txBox="1"/>
              <p:nvPr/>
            </p:nvSpPr>
            <p:spPr>
              <a:xfrm>
                <a:off x="5083189" y="6771747"/>
                <a:ext cx="750332" cy="249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solidFill>
                      <a:schemeClr val="bg1">
                        <a:lumMod val="65000"/>
                      </a:schemeClr>
                    </a:solidFill>
                  </a:rPr>
                  <a:t>Django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D98D2C8-EA6B-C88E-1D0E-761F077A9CF7}"/>
                </a:ext>
              </a:extLst>
            </p:cNvPr>
            <p:cNvGrpSpPr/>
            <p:nvPr/>
          </p:nvGrpSpPr>
          <p:grpSpPr>
            <a:xfrm>
              <a:off x="1551556" y="7666172"/>
              <a:ext cx="387350" cy="375057"/>
              <a:chOff x="5350531" y="6962941"/>
              <a:chExt cx="398854" cy="398854"/>
            </a:xfrm>
          </p:grpSpPr>
          <p:pic>
            <p:nvPicPr>
              <p:cNvPr id="46" name="Picture 66">
                <a:extLst>
                  <a:ext uri="{FF2B5EF4-FFF2-40B4-BE49-F238E27FC236}">
                    <a16:creationId xmlns:a16="http://schemas.microsoft.com/office/drawing/2014/main" id="{24135926-2077-0415-BB5D-E1777E3FD5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9"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saturation sat="217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147" b="1"/>
              <a:stretch/>
            </p:blipFill>
            <p:spPr bwMode="auto">
              <a:xfrm>
                <a:off x="5350531" y="7035323"/>
                <a:ext cx="398854" cy="326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66">
                <a:extLst>
                  <a:ext uri="{FF2B5EF4-FFF2-40B4-BE49-F238E27FC236}">
                    <a16:creationId xmlns:a16="http://schemas.microsoft.com/office/drawing/2014/main" id="{C6300EC0-8EEB-F732-787C-472ADA3126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9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saturation sat="217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1853"/>
              <a:stretch/>
            </p:blipFill>
            <p:spPr bwMode="auto">
              <a:xfrm>
                <a:off x="5350531" y="6962941"/>
                <a:ext cx="398854" cy="723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6B78DFC-65D5-41B9-3E87-0B1E03834DF9}"/>
                </a:ext>
              </a:extLst>
            </p:cNvPr>
            <p:cNvGrpSpPr/>
            <p:nvPr/>
          </p:nvGrpSpPr>
          <p:grpSpPr>
            <a:xfrm>
              <a:off x="2004105" y="7666400"/>
              <a:ext cx="270083" cy="376351"/>
              <a:chOff x="5733815" y="6979400"/>
              <a:chExt cx="270083" cy="376351"/>
            </a:xfrm>
          </p:grpSpPr>
          <p:pic>
            <p:nvPicPr>
              <p:cNvPr id="49" name="Picture 72">
                <a:extLst>
                  <a:ext uri="{FF2B5EF4-FFF2-40B4-BE49-F238E27FC236}">
                    <a16:creationId xmlns:a16="http://schemas.microsoft.com/office/drawing/2014/main" id="{3F6C5AE9-D508-1A47-54E3-663565E917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077" b="1"/>
              <a:stretch/>
            </p:blipFill>
            <p:spPr bwMode="auto">
              <a:xfrm>
                <a:off x="5733816" y="7051202"/>
                <a:ext cx="270082" cy="3045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72">
                <a:extLst>
                  <a:ext uri="{FF2B5EF4-FFF2-40B4-BE49-F238E27FC236}">
                    <a16:creationId xmlns:a16="http://schemas.microsoft.com/office/drawing/2014/main" id="{6FEAE214-4D9B-579C-F793-B3A00C5218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1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1846"/>
              <a:stretch/>
            </p:blipFill>
            <p:spPr bwMode="auto">
              <a:xfrm>
                <a:off x="5733815" y="6979400"/>
                <a:ext cx="270082" cy="691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" name="Picture 80" descr="Bootstrap full logo transparent PNG - StickPNG">
              <a:extLst>
                <a:ext uri="{FF2B5EF4-FFF2-40B4-BE49-F238E27FC236}">
                  <a16:creationId xmlns:a16="http://schemas.microsoft.com/office/drawing/2014/main" id="{1017962F-C99C-099B-736A-FF04D261B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4187" y="7614568"/>
              <a:ext cx="533770" cy="535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86" descr="Jquery, vertical, logo Icon in Vector Logo">
              <a:extLst>
                <a:ext uri="{FF2B5EF4-FFF2-40B4-BE49-F238E27FC236}">
                  <a16:creationId xmlns:a16="http://schemas.microsoft.com/office/drawing/2014/main" id="{6D8F35ED-DB08-B684-870F-267139E21A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1442" y="7666172"/>
              <a:ext cx="419327" cy="393938"/>
            </a:xfrm>
            <a:prstGeom prst="rect">
              <a:avLst/>
            </a:prstGeom>
            <a:noFill/>
            <a:effectLst>
              <a:outerShdw blurRad="203200" dir="600000" sx="106000" sy="106000" algn="tl" rotWithShape="0">
                <a:schemeClr val="bg1">
                  <a:alpha val="86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6D0B5AF-41EB-A928-96DA-E213F76B6E44}"/>
              </a:ext>
            </a:extLst>
          </p:cNvPr>
          <p:cNvGrpSpPr/>
          <p:nvPr/>
        </p:nvGrpSpPr>
        <p:grpSpPr>
          <a:xfrm>
            <a:off x="3668908" y="6741232"/>
            <a:ext cx="653646" cy="211457"/>
            <a:chOff x="5500281" y="8322943"/>
            <a:chExt cx="1324026" cy="398119"/>
          </a:xfrm>
        </p:grpSpPr>
        <p:pic>
          <p:nvPicPr>
            <p:cNvPr id="55" name="Picture 6">
              <a:extLst>
                <a:ext uri="{FF2B5EF4-FFF2-40B4-BE49-F238E27FC236}">
                  <a16:creationId xmlns:a16="http://schemas.microsoft.com/office/drawing/2014/main" id="{849C80E7-4F33-A1F1-2275-551F5F680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0281" y="8340104"/>
              <a:ext cx="421441" cy="335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8">
              <a:extLst>
                <a:ext uri="{FF2B5EF4-FFF2-40B4-BE49-F238E27FC236}">
                  <a16:creationId xmlns:a16="http://schemas.microsoft.com/office/drawing/2014/main" id="{50477E27-C1A2-3F42-CC5F-37D5711036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colorTemperature colorTemp="1876"/>
                      </a14:imgEffect>
                      <a14:imgEffect>
                        <a14:saturation sat="25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8102" y="8323673"/>
              <a:ext cx="322510" cy="397389"/>
            </a:xfrm>
            <a:prstGeom prst="rect">
              <a:avLst/>
            </a:prstGeom>
            <a:noFill/>
          </p:spPr>
        </p:pic>
        <p:pic>
          <p:nvPicPr>
            <p:cNvPr id="57" name="Picture 52" descr="Download Tensorflow Js PNG Image with No Background - PNGkey.com">
              <a:extLst>
                <a:ext uri="{FF2B5EF4-FFF2-40B4-BE49-F238E27FC236}">
                  <a16:creationId xmlns:a16="http://schemas.microsoft.com/office/drawing/2014/main" id="{F4CD0563-3221-8E1D-E334-22544F9909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6957" y="8322943"/>
              <a:ext cx="387350" cy="324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3" name="Picture 3072">
            <a:extLst>
              <a:ext uri="{FF2B5EF4-FFF2-40B4-BE49-F238E27FC236}">
                <a16:creationId xmlns:a16="http://schemas.microsoft.com/office/drawing/2014/main" id="{E7E57C23-0B4A-0CF7-F1CF-412C8FFBD32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58564" y="3953654"/>
            <a:ext cx="389175" cy="351874"/>
          </a:xfrm>
          <a:prstGeom prst="rect">
            <a:avLst/>
          </a:prstGeom>
        </p:spPr>
      </p:pic>
      <p:pic>
        <p:nvPicPr>
          <p:cNvPr id="3076" name="Picture 3075">
            <a:extLst>
              <a:ext uri="{FF2B5EF4-FFF2-40B4-BE49-F238E27FC236}">
                <a16:creationId xmlns:a16="http://schemas.microsoft.com/office/drawing/2014/main" id="{3CBC4F35-BB88-1FE3-BBD9-819246B062C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58564" y="5444078"/>
            <a:ext cx="402308" cy="351873"/>
          </a:xfrm>
          <a:prstGeom prst="rect">
            <a:avLst/>
          </a:prstGeom>
        </p:spPr>
      </p:pic>
      <p:pic>
        <p:nvPicPr>
          <p:cNvPr id="3077" name="Picture 3076">
            <a:extLst>
              <a:ext uri="{FF2B5EF4-FFF2-40B4-BE49-F238E27FC236}">
                <a16:creationId xmlns:a16="http://schemas.microsoft.com/office/drawing/2014/main" id="{060E2E66-4EA4-2600-F208-32425C15950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70707" y="4696913"/>
            <a:ext cx="389175" cy="351874"/>
          </a:xfrm>
          <a:prstGeom prst="rect">
            <a:avLst/>
          </a:prstGeom>
        </p:spPr>
      </p:pic>
      <p:pic>
        <p:nvPicPr>
          <p:cNvPr id="3079" name="Picture 3078">
            <a:extLst>
              <a:ext uri="{FF2B5EF4-FFF2-40B4-BE49-F238E27FC236}">
                <a16:creationId xmlns:a16="http://schemas.microsoft.com/office/drawing/2014/main" id="{97E668FA-3BB3-76AC-D8E9-6204741FCDB9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70707" y="6377541"/>
            <a:ext cx="402308" cy="351873"/>
          </a:xfrm>
          <a:prstGeom prst="rect">
            <a:avLst/>
          </a:prstGeom>
        </p:spPr>
      </p:pic>
      <p:pic>
        <p:nvPicPr>
          <p:cNvPr id="3080" name="Picture 3079">
            <a:extLst>
              <a:ext uri="{FF2B5EF4-FFF2-40B4-BE49-F238E27FC236}">
                <a16:creationId xmlns:a16="http://schemas.microsoft.com/office/drawing/2014/main" id="{0EE7DA55-AB18-F441-4091-BF6F2358E80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70707" y="7054125"/>
            <a:ext cx="402308" cy="351873"/>
          </a:xfrm>
          <a:prstGeom prst="rect">
            <a:avLst/>
          </a:prstGeom>
        </p:spPr>
      </p:pic>
      <p:pic>
        <p:nvPicPr>
          <p:cNvPr id="3120" name="Picture 3119">
            <a:extLst>
              <a:ext uri="{FF2B5EF4-FFF2-40B4-BE49-F238E27FC236}">
                <a16:creationId xmlns:a16="http://schemas.microsoft.com/office/drawing/2014/main" id="{3AA99953-FB2E-9D17-73D4-340ED9CB9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52" y="475958"/>
            <a:ext cx="1103504" cy="49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1" name="Picture 3120">
            <a:extLst>
              <a:ext uri="{FF2B5EF4-FFF2-40B4-BE49-F238E27FC236}">
                <a16:creationId xmlns:a16="http://schemas.microsoft.com/office/drawing/2014/main" id="{132C7216-E4A2-A943-F4DD-700740B56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36" y="1130520"/>
            <a:ext cx="755425" cy="31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2" name="Picture 3121">
            <a:extLst>
              <a:ext uri="{FF2B5EF4-FFF2-40B4-BE49-F238E27FC236}">
                <a16:creationId xmlns:a16="http://schemas.microsoft.com/office/drawing/2014/main" id="{38C8E6F1-B507-3EBA-C1C0-B008C7CB9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694" y="1577531"/>
            <a:ext cx="364869" cy="41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3" name="Picture 3122" descr="2KfYudi22KfZiiDYrdmC2YjZgtmKIC0g2LXZhtin2YrYuSDYp9ix2KrYqNin2LfZiiDYsdin2YrYr9in2YY=">
            <a:extLst>
              <a:ext uri="{FF2B5EF4-FFF2-40B4-BE49-F238E27FC236}">
                <a16:creationId xmlns:a16="http://schemas.microsoft.com/office/drawing/2014/main" id="{9429640F-DB73-674F-1029-F9E46C4845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14" t="1" r="-1704" b="214"/>
          <a:stretch/>
        </p:blipFill>
        <p:spPr bwMode="auto">
          <a:xfrm>
            <a:off x="977714" y="2125778"/>
            <a:ext cx="576630" cy="46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4" name="Picture 3123" descr="KN2C Robotic Team">
            <a:extLst>
              <a:ext uri="{FF2B5EF4-FFF2-40B4-BE49-F238E27FC236}">
                <a16:creationId xmlns:a16="http://schemas.microsoft.com/office/drawing/2014/main" id="{46E5E762-E4F4-A2E5-6AB0-35DD8B31B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95" y="2716202"/>
            <a:ext cx="741317" cy="29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5" name="TextBox 3124">
            <a:extLst>
              <a:ext uri="{FF2B5EF4-FFF2-40B4-BE49-F238E27FC236}">
                <a16:creationId xmlns:a16="http://schemas.microsoft.com/office/drawing/2014/main" id="{EA18A7FB-3996-7A5B-98DE-95DD53E7C52D}"/>
              </a:ext>
            </a:extLst>
          </p:cNvPr>
          <p:cNvSpPr txBox="1"/>
          <p:nvPr/>
        </p:nvSpPr>
        <p:spPr>
          <a:xfrm>
            <a:off x="1707453" y="589648"/>
            <a:ext cx="4518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Computer Vision Researcher in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hlinkClick r:id="rId31"/>
              </a:rPr>
              <a:t>ARAS Lab.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 (2018-2023)</a:t>
            </a: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26" name="TextBox 3125">
            <a:extLst>
              <a:ext uri="{FF2B5EF4-FFF2-40B4-BE49-F238E27FC236}">
                <a16:creationId xmlns:a16="http://schemas.microsoft.com/office/drawing/2014/main" id="{B916D5BA-377A-8605-9F65-DB27E66EAA7A}"/>
              </a:ext>
            </a:extLst>
          </p:cNvPr>
          <p:cNvSpPr txBox="1"/>
          <p:nvPr/>
        </p:nvSpPr>
        <p:spPr>
          <a:xfrm>
            <a:off x="1707453" y="1117954"/>
            <a:ext cx="4557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Full Stack Developer in IT Team of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hlinkClick r:id="rId32"/>
              </a:rPr>
              <a:t>ICRoM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 Conference (2018-2023)</a:t>
            </a: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27" name="TextBox 3126">
            <a:extLst>
              <a:ext uri="{FF2B5EF4-FFF2-40B4-BE49-F238E27FC236}">
                <a16:creationId xmlns:a16="http://schemas.microsoft.com/office/drawing/2014/main" id="{67BD956F-64C5-64AB-75D4-1AFAFCA159BD}"/>
              </a:ext>
            </a:extLst>
          </p:cNvPr>
          <p:cNvSpPr txBox="1"/>
          <p:nvPr/>
        </p:nvSpPr>
        <p:spPr>
          <a:xfrm>
            <a:off x="1707453" y="1640941"/>
            <a:ext cx="4557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COO and software-hardware designer in Rahbin Sanat Nasir Company (2022-2023)</a:t>
            </a: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28" name="TextBox 3127">
            <a:extLst>
              <a:ext uri="{FF2B5EF4-FFF2-40B4-BE49-F238E27FC236}">
                <a16:creationId xmlns:a16="http://schemas.microsoft.com/office/drawing/2014/main" id="{60C81034-7739-0893-A213-1CA0F048DC25}"/>
              </a:ext>
            </a:extLst>
          </p:cNvPr>
          <p:cNvSpPr txBox="1"/>
          <p:nvPr/>
        </p:nvSpPr>
        <p:spPr>
          <a:xfrm>
            <a:off x="1707453" y="2155242"/>
            <a:ext cx="4409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hardware developer Ride-On company (2017-2018)</a:t>
            </a: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29" name="TextBox 3128">
            <a:extLst>
              <a:ext uri="{FF2B5EF4-FFF2-40B4-BE49-F238E27FC236}">
                <a16:creationId xmlns:a16="http://schemas.microsoft.com/office/drawing/2014/main" id="{48EE1CED-6C07-607D-9122-87E32459F1CA}"/>
              </a:ext>
            </a:extLst>
          </p:cNvPr>
          <p:cNvSpPr txBox="1"/>
          <p:nvPr/>
        </p:nvSpPr>
        <p:spPr>
          <a:xfrm>
            <a:off x="1699238" y="2680179"/>
            <a:ext cx="4518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Team Leader, Software-Hardware developer in KN2C Robotic Team (2014-2018)</a:t>
            </a: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32" name="Teardrop 3131">
            <a:extLst>
              <a:ext uri="{FF2B5EF4-FFF2-40B4-BE49-F238E27FC236}">
                <a16:creationId xmlns:a16="http://schemas.microsoft.com/office/drawing/2014/main" id="{CA1598BE-DBB4-E2ED-FCAB-8BF95C8464D0}"/>
              </a:ext>
            </a:extLst>
          </p:cNvPr>
          <p:cNvSpPr/>
          <p:nvPr/>
        </p:nvSpPr>
        <p:spPr>
          <a:xfrm flipV="1">
            <a:off x="91594" y="7504511"/>
            <a:ext cx="381000" cy="394854"/>
          </a:xfrm>
          <a:prstGeom prst="teardrop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cxnSp>
        <p:nvCxnSpPr>
          <p:cNvPr id="3133" name="Straight Connector 3132">
            <a:extLst>
              <a:ext uri="{FF2B5EF4-FFF2-40B4-BE49-F238E27FC236}">
                <a16:creationId xmlns:a16="http://schemas.microsoft.com/office/drawing/2014/main" id="{C055472A-C5BD-17CC-51D9-5D0B67BA4DEC}"/>
              </a:ext>
            </a:extLst>
          </p:cNvPr>
          <p:cNvCxnSpPr>
            <a:cxnSpLocks/>
          </p:cNvCxnSpPr>
          <p:nvPr/>
        </p:nvCxnSpPr>
        <p:spPr>
          <a:xfrm flipV="1">
            <a:off x="898962" y="7845102"/>
            <a:ext cx="2158126" cy="888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6" name="TextBox 3135">
            <a:extLst>
              <a:ext uri="{FF2B5EF4-FFF2-40B4-BE49-F238E27FC236}">
                <a16:creationId xmlns:a16="http://schemas.microsoft.com/office/drawing/2014/main" id="{116049CE-CD30-7BFC-E5C4-007CB4E1573A}"/>
              </a:ext>
            </a:extLst>
          </p:cNvPr>
          <p:cNvSpPr txBox="1"/>
          <p:nvPr/>
        </p:nvSpPr>
        <p:spPr>
          <a:xfrm>
            <a:off x="1178957" y="7495158"/>
            <a:ext cx="159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6DAD5"/>
                </a:solidFill>
              </a:rPr>
              <a:t>ACHIVMENTS</a:t>
            </a:r>
          </a:p>
        </p:txBody>
      </p:sp>
      <p:sp>
        <p:nvSpPr>
          <p:cNvPr id="3140" name="TextBox 3139">
            <a:extLst>
              <a:ext uri="{FF2B5EF4-FFF2-40B4-BE49-F238E27FC236}">
                <a16:creationId xmlns:a16="http://schemas.microsoft.com/office/drawing/2014/main" id="{8A54CE62-6B8C-B7C0-F7B3-C92DE74A15B1}"/>
              </a:ext>
            </a:extLst>
          </p:cNvPr>
          <p:cNvSpPr txBox="1"/>
          <p:nvPr/>
        </p:nvSpPr>
        <p:spPr>
          <a:xfrm>
            <a:off x="563043" y="7917405"/>
            <a:ext cx="2840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Third place in </a:t>
            </a:r>
            <a:r>
              <a:rPr lang="en-US" sz="1400" b="1" dirty="0" err="1">
                <a:solidFill>
                  <a:schemeClr val="bg1">
                    <a:lumMod val="75000"/>
                  </a:schemeClr>
                </a:solidFill>
              </a:rPr>
              <a:t>RoboCup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 Asia-pacific Rescue robot league 2018</a:t>
            </a: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43" name="TextBox 3142">
            <a:extLst>
              <a:ext uri="{FF2B5EF4-FFF2-40B4-BE49-F238E27FC236}">
                <a16:creationId xmlns:a16="http://schemas.microsoft.com/office/drawing/2014/main" id="{F02F852B-AF51-C960-1E3B-48816F31E95C}"/>
              </a:ext>
            </a:extLst>
          </p:cNvPr>
          <p:cNvSpPr txBox="1"/>
          <p:nvPr/>
        </p:nvSpPr>
        <p:spPr>
          <a:xfrm>
            <a:off x="563043" y="8380284"/>
            <a:ext cx="2840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Third place in Iran Open Rescue robot league 2017, 2018</a:t>
            </a: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44" name="TextBox 3143">
            <a:extLst>
              <a:ext uri="{FF2B5EF4-FFF2-40B4-BE49-F238E27FC236}">
                <a16:creationId xmlns:a16="http://schemas.microsoft.com/office/drawing/2014/main" id="{53CB29C1-E5C4-2D3B-0214-05331DC073F0}"/>
              </a:ext>
            </a:extLst>
          </p:cNvPr>
          <p:cNvSpPr txBox="1"/>
          <p:nvPr/>
        </p:nvSpPr>
        <p:spPr>
          <a:xfrm>
            <a:off x="563043" y="8843163"/>
            <a:ext cx="2840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Second place ICRoM Creative Exhibition 2016</a:t>
            </a: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45" name="TextBox 3144">
            <a:extLst>
              <a:ext uri="{FF2B5EF4-FFF2-40B4-BE49-F238E27FC236}">
                <a16:creationId xmlns:a16="http://schemas.microsoft.com/office/drawing/2014/main" id="{260A9F29-6ED9-C85D-C967-98D2D8673DF9}"/>
              </a:ext>
            </a:extLst>
          </p:cNvPr>
          <p:cNvSpPr txBox="1"/>
          <p:nvPr/>
        </p:nvSpPr>
        <p:spPr>
          <a:xfrm>
            <a:off x="563043" y="9306042"/>
            <a:ext cx="2840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Fifth place in </a:t>
            </a:r>
            <a:r>
              <a:rPr lang="en-US" sz="1400" b="1" dirty="0" err="1">
                <a:solidFill>
                  <a:schemeClr val="bg1">
                    <a:lumMod val="75000"/>
                  </a:schemeClr>
                </a:solidFill>
              </a:rPr>
              <a:t>RoboCup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 Rescue robot league  2017</a:t>
            </a: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46" name="Teardrop 3145">
            <a:extLst>
              <a:ext uri="{FF2B5EF4-FFF2-40B4-BE49-F238E27FC236}">
                <a16:creationId xmlns:a16="http://schemas.microsoft.com/office/drawing/2014/main" id="{AC1F7D7C-2975-61E5-30EC-FB5303282EEB}"/>
              </a:ext>
            </a:extLst>
          </p:cNvPr>
          <p:cNvSpPr/>
          <p:nvPr/>
        </p:nvSpPr>
        <p:spPr>
          <a:xfrm flipH="1" flipV="1">
            <a:off x="6347652" y="7462832"/>
            <a:ext cx="380999" cy="394854"/>
          </a:xfrm>
          <a:prstGeom prst="teardrop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cxnSp>
        <p:nvCxnSpPr>
          <p:cNvPr id="3147" name="Straight Connector 3146">
            <a:extLst>
              <a:ext uri="{FF2B5EF4-FFF2-40B4-BE49-F238E27FC236}">
                <a16:creationId xmlns:a16="http://schemas.microsoft.com/office/drawing/2014/main" id="{96A6C3C6-9ED8-CE0D-6DBF-69BDE203800D}"/>
              </a:ext>
            </a:extLst>
          </p:cNvPr>
          <p:cNvCxnSpPr>
            <a:cxnSpLocks/>
          </p:cNvCxnSpPr>
          <p:nvPr/>
        </p:nvCxnSpPr>
        <p:spPr>
          <a:xfrm flipV="1">
            <a:off x="3812985" y="7837520"/>
            <a:ext cx="2158126" cy="888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9" name="TextBox 3148">
            <a:extLst>
              <a:ext uri="{FF2B5EF4-FFF2-40B4-BE49-F238E27FC236}">
                <a16:creationId xmlns:a16="http://schemas.microsoft.com/office/drawing/2014/main" id="{7802BFC0-161C-0616-836D-2010F482A705}"/>
              </a:ext>
            </a:extLst>
          </p:cNvPr>
          <p:cNvSpPr txBox="1"/>
          <p:nvPr/>
        </p:nvSpPr>
        <p:spPr>
          <a:xfrm>
            <a:off x="3711128" y="7451552"/>
            <a:ext cx="240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6DAD5"/>
                </a:solidFill>
              </a:rPr>
              <a:t>TEACHING EXPERINCES</a:t>
            </a:r>
          </a:p>
        </p:txBody>
      </p:sp>
      <p:sp>
        <p:nvSpPr>
          <p:cNvPr id="3150" name="TextBox 3149">
            <a:extLst>
              <a:ext uri="{FF2B5EF4-FFF2-40B4-BE49-F238E27FC236}">
                <a16:creationId xmlns:a16="http://schemas.microsoft.com/office/drawing/2014/main" id="{5DED3D8E-DD98-513C-88F3-D4748ADD6154}"/>
              </a:ext>
            </a:extLst>
          </p:cNvPr>
          <p:cNvSpPr txBox="1"/>
          <p:nvPr/>
        </p:nvSpPr>
        <p:spPr>
          <a:xfrm>
            <a:off x="3533271" y="7899224"/>
            <a:ext cx="2840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Computer Vision And Deep Learning Course in ARAS Academy</a:t>
            </a: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151" name="Straight Connector 3150">
            <a:extLst>
              <a:ext uri="{FF2B5EF4-FFF2-40B4-BE49-F238E27FC236}">
                <a16:creationId xmlns:a16="http://schemas.microsoft.com/office/drawing/2014/main" id="{7365D081-1FE9-73D8-715E-8BEEB3C63405}"/>
              </a:ext>
            </a:extLst>
          </p:cNvPr>
          <p:cNvCxnSpPr>
            <a:cxnSpLocks/>
          </p:cNvCxnSpPr>
          <p:nvPr/>
        </p:nvCxnSpPr>
        <p:spPr>
          <a:xfrm flipV="1">
            <a:off x="3429000" y="7805027"/>
            <a:ext cx="0" cy="19882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5" name="TextBox 3154">
            <a:extLst>
              <a:ext uri="{FF2B5EF4-FFF2-40B4-BE49-F238E27FC236}">
                <a16:creationId xmlns:a16="http://schemas.microsoft.com/office/drawing/2014/main" id="{DE09E3B8-37B2-A34C-9DBD-60ECE2BB72F2}"/>
              </a:ext>
            </a:extLst>
          </p:cNvPr>
          <p:cNvSpPr txBox="1"/>
          <p:nvPr/>
        </p:nvSpPr>
        <p:spPr>
          <a:xfrm>
            <a:off x="3530982" y="8508416"/>
            <a:ext cx="2840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Teacher Assistance in Robotics Course  </a:t>
            </a: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56" name="TextBox 3155">
            <a:extLst>
              <a:ext uri="{FF2B5EF4-FFF2-40B4-BE49-F238E27FC236}">
                <a16:creationId xmlns:a16="http://schemas.microsoft.com/office/drawing/2014/main" id="{7D23A593-AE7E-AC2E-D7B7-46AAAD3D88F1}"/>
              </a:ext>
            </a:extLst>
          </p:cNvPr>
          <p:cNvSpPr txBox="1"/>
          <p:nvPr/>
        </p:nvSpPr>
        <p:spPr>
          <a:xfrm>
            <a:off x="3530982" y="9090975"/>
            <a:ext cx="2840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Teacher Assistance in Micro Controller Course  </a:t>
            </a: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157" name="Straight Connector 3156">
            <a:extLst>
              <a:ext uri="{FF2B5EF4-FFF2-40B4-BE49-F238E27FC236}">
                <a16:creationId xmlns:a16="http://schemas.microsoft.com/office/drawing/2014/main" id="{014E7230-20D5-85C8-8FC9-36E04AE3BE6F}"/>
              </a:ext>
            </a:extLst>
          </p:cNvPr>
          <p:cNvCxnSpPr>
            <a:cxnSpLocks/>
          </p:cNvCxnSpPr>
          <p:nvPr/>
        </p:nvCxnSpPr>
        <p:spPr>
          <a:xfrm>
            <a:off x="1395648" y="8418029"/>
            <a:ext cx="9518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62" name="Graphic 3161">
            <a:extLst>
              <a:ext uri="{FF2B5EF4-FFF2-40B4-BE49-F238E27FC236}">
                <a16:creationId xmlns:a16="http://schemas.microsoft.com/office/drawing/2014/main" id="{B4C56BFC-DB98-52B6-E057-35CD455483B1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71042" y="7608172"/>
            <a:ext cx="219017" cy="194682"/>
          </a:xfrm>
          <a:prstGeom prst="rect">
            <a:avLst/>
          </a:prstGeom>
        </p:spPr>
      </p:pic>
      <p:pic>
        <p:nvPicPr>
          <p:cNvPr id="3164" name="Graphic 3163">
            <a:extLst>
              <a:ext uri="{FF2B5EF4-FFF2-40B4-BE49-F238E27FC236}">
                <a16:creationId xmlns:a16="http://schemas.microsoft.com/office/drawing/2014/main" id="{D54CC8E8-BFDC-6DC2-D07F-8097DE554BB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6396118" y="7574128"/>
            <a:ext cx="264241" cy="211392"/>
          </a:xfrm>
          <a:prstGeom prst="rect">
            <a:avLst/>
          </a:prstGeom>
        </p:spPr>
      </p:pic>
      <p:cxnSp>
        <p:nvCxnSpPr>
          <p:cNvPr id="3165" name="Straight Connector 3164">
            <a:extLst>
              <a:ext uri="{FF2B5EF4-FFF2-40B4-BE49-F238E27FC236}">
                <a16:creationId xmlns:a16="http://schemas.microsoft.com/office/drawing/2014/main" id="{31D1A5FC-710F-ABB0-D899-377CD775DF6F}"/>
              </a:ext>
            </a:extLst>
          </p:cNvPr>
          <p:cNvCxnSpPr>
            <a:cxnSpLocks/>
          </p:cNvCxnSpPr>
          <p:nvPr/>
        </p:nvCxnSpPr>
        <p:spPr>
          <a:xfrm>
            <a:off x="1416922" y="8887255"/>
            <a:ext cx="9518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6" name="Straight Connector 3165">
            <a:extLst>
              <a:ext uri="{FF2B5EF4-FFF2-40B4-BE49-F238E27FC236}">
                <a16:creationId xmlns:a16="http://schemas.microsoft.com/office/drawing/2014/main" id="{52FF2F0D-9604-4B8C-BD3A-BC484E900167}"/>
              </a:ext>
            </a:extLst>
          </p:cNvPr>
          <p:cNvCxnSpPr>
            <a:cxnSpLocks/>
          </p:cNvCxnSpPr>
          <p:nvPr/>
        </p:nvCxnSpPr>
        <p:spPr>
          <a:xfrm>
            <a:off x="1416922" y="9364302"/>
            <a:ext cx="9518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7" name="Straight Connector 3166">
            <a:extLst>
              <a:ext uri="{FF2B5EF4-FFF2-40B4-BE49-F238E27FC236}">
                <a16:creationId xmlns:a16="http://schemas.microsoft.com/office/drawing/2014/main" id="{70FCCD09-9AF5-6448-03E2-E69A04E99710}"/>
              </a:ext>
            </a:extLst>
          </p:cNvPr>
          <p:cNvCxnSpPr>
            <a:cxnSpLocks/>
          </p:cNvCxnSpPr>
          <p:nvPr/>
        </p:nvCxnSpPr>
        <p:spPr>
          <a:xfrm>
            <a:off x="4430258" y="8441485"/>
            <a:ext cx="9518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8" name="Straight Connector 3167">
            <a:extLst>
              <a:ext uri="{FF2B5EF4-FFF2-40B4-BE49-F238E27FC236}">
                <a16:creationId xmlns:a16="http://schemas.microsoft.com/office/drawing/2014/main" id="{6FB1121B-F775-C76C-221E-9DF355C0F390}"/>
              </a:ext>
            </a:extLst>
          </p:cNvPr>
          <p:cNvCxnSpPr>
            <a:cxnSpLocks/>
          </p:cNvCxnSpPr>
          <p:nvPr/>
        </p:nvCxnSpPr>
        <p:spPr>
          <a:xfrm>
            <a:off x="4440235" y="9080112"/>
            <a:ext cx="9518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0" name="TextBox 3169">
            <a:extLst>
              <a:ext uri="{FF2B5EF4-FFF2-40B4-BE49-F238E27FC236}">
                <a16:creationId xmlns:a16="http://schemas.microsoft.com/office/drawing/2014/main" id="{60F003FA-8E36-D5FF-1A2E-63583741B3EF}"/>
              </a:ext>
            </a:extLst>
          </p:cNvPr>
          <p:cNvSpPr txBox="1"/>
          <p:nvPr/>
        </p:nvSpPr>
        <p:spPr>
          <a:xfrm>
            <a:off x="1040473" y="3894907"/>
            <a:ext cx="34348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  <a:hlinkClick r:id="rId37"/>
              </a:rPr>
              <a:t>https://github.com/msinamsina/AdelaiDet-M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71" name="TextBox 3170">
            <a:extLst>
              <a:ext uri="{FF2B5EF4-FFF2-40B4-BE49-F238E27FC236}">
                <a16:creationId xmlns:a16="http://schemas.microsoft.com/office/drawing/2014/main" id="{666FC0F0-9791-940F-D856-11DA8C8BF313}"/>
              </a:ext>
            </a:extLst>
          </p:cNvPr>
          <p:cNvSpPr txBox="1"/>
          <p:nvPr/>
        </p:nvSpPr>
        <p:spPr>
          <a:xfrm>
            <a:off x="1040473" y="4632786"/>
            <a:ext cx="34348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  <a:hlinkClick r:id="rId38"/>
              </a:rPr>
              <a:t>https://github.com/msinamsina/pyautomail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72" name="TextBox 3171">
            <a:extLst>
              <a:ext uri="{FF2B5EF4-FFF2-40B4-BE49-F238E27FC236}">
                <a16:creationId xmlns:a16="http://schemas.microsoft.com/office/drawing/2014/main" id="{4C967218-A946-E6D0-028C-C4A251CDDBAF}"/>
              </a:ext>
            </a:extLst>
          </p:cNvPr>
          <p:cNvSpPr txBox="1"/>
          <p:nvPr/>
        </p:nvSpPr>
        <p:spPr>
          <a:xfrm>
            <a:off x="1040473" y="4820223"/>
            <a:ext cx="34348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  <a:hlinkClick r:id="rId39"/>
              </a:rPr>
              <a:t>https://pyautomail.readthedocs.io/en/latest/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527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</TotalTime>
  <Words>352</Words>
  <Application>Microsoft Office PowerPoint</Application>
  <PresentationFormat>A4 Paper (210x297 mm)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Msina Allahkaram</dc:creator>
  <cp:lastModifiedBy>Msina Allahkaram</cp:lastModifiedBy>
  <cp:revision>21</cp:revision>
  <dcterms:created xsi:type="dcterms:W3CDTF">2023-08-10T19:45:57Z</dcterms:created>
  <dcterms:modified xsi:type="dcterms:W3CDTF">2023-08-11T07:34:31Z</dcterms:modified>
</cp:coreProperties>
</file>