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Attendance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4461352"/>
            <a:ext cx="5114778" cy="1101248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Sagar</a:t>
            </a:r>
            <a:r>
              <a:rPr lang="en-IN" dirty="0" smtClean="0"/>
              <a:t> </a:t>
            </a:r>
            <a:r>
              <a:rPr lang="en-IN" dirty="0" err="1" smtClean="0"/>
              <a:t>seth</a:t>
            </a:r>
            <a:endParaRPr lang="en-IN" dirty="0" smtClean="0"/>
          </a:p>
          <a:p>
            <a:r>
              <a:rPr lang="en-IN" dirty="0" err="1" smtClean="0"/>
              <a:t>Pankaj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endParaRPr lang="en-IN" dirty="0" smtClean="0"/>
          </a:p>
          <a:p>
            <a:r>
              <a:rPr lang="en-IN" dirty="0" smtClean="0"/>
              <a:t>Baba Farid College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 online student attendance management system for recording the student attendance over the web and generating various reports from it. </a:t>
            </a:r>
            <a:r>
              <a:rPr lang="en-IN" dirty="0" smtClean="0"/>
              <a:t>it </a:t>
            </a:r>
            <a:r>
              <a:rPr lang="en-IN" dirty="0" smtClean="0"/>
              <a:t>can be used by </a:t>
            </a:r>
            <a:r>
              <a:rPr lang="en-IN" dirty="0" smtClean="0"/>
              <a:t>any </a:t>
            </a:r>
            <a:r>
              <a:rPr lang="en-IN" dirty="0" smtClean="0"/>
              <a:t>Institutions as well if it fits their </a:t>
            </a:r>
            <a:r>
              <a:rPr lang="en-IN" dirty="0" smtClean="0"/>
              <a:t>needs. Developed </a:t>
            </a:r>
            <a:r>
              <a:rPr lang="en-IN" dirty="0" smtClean="0"/>
              <a:t>by two students of </a:t>
            </a:r>
            <a:r>
              <a:rPr lang="en-IN" dirty="0" smtClean="0"/>
              <a:t>Baba Farid College of batch(2015-2018).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Instructions for Use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 the source code to a web accessible folder.</a:t>
            </a:r>
          </a:p>
          <a:p>
            <a:r>
              <a:rPr lang="en-IN" dirty="0" smtClean="0"/>
              <a:t>Select that database and import setup.sql file from </a:t>
            </a:r>
            <a:r>
              <a:rPr lang="en-IN" dirty="0" err="1" smtClean="0"/>
              <a:t>database_installation_import_files</a:t>
            </a:r>
            <a:r>
              <a:rPr lang="en-IN" dirty="0" smtClean="0"/>
              <a:t>/ directory. This will create the required tables and procedures and default user accounts.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Default user name and Password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Username: admin</a:t>
            </a:r>
          </a:p>
          <a:p>
            <a:r>
              <a:rPr lang="en-IN" dirty="0" smtClean="0"/>
              <a:t>Password: @dmin.12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239000" cy="1143000"/>
          </a:xfrm>
        </p:spPr>
        <p:txBody>
          <a:bodyPr/>
          <a:lstStyle/>
          <a:p>
            <a:r>
              <a:rPr lang="en-IN" dirty="0" smtClean="0"/>
              <a:t>              Thank you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</TotalTime>
  <Words>111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Attendance Management System</vt:lpstr>
      <vt:lpstr>Introduction </vt:lpstr>
      <vt:lpstr>Instructions for Use </vt:lpstr>
      <vt:lpstr>Default user name and Password</vt:lpstr>
      <vt:lpstr>         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sagar seth</dc:creator>
  <cp:lastModifiedBy>hp</cp:lastModifiedBy>
  <cp:revision>3</cp:revision>
  <dcterms:created xsi:type="dcterms:W3CDTF">2006-08-16T00:00:00Z</dcterms:created>
  <dcterms:modified xsi:type="dcterms:W3CDTF">2017-12-15T04:18:06Z</dcterms:modified>
</cp:coreProperties>
</file>