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8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A4DD2A8-246C-4DFC-A4E0-44FE8511BBF8}" type="datetimeFigureOut">
              <a:rPr lang="en-IN" smtClean="0"/>
              <a:pPr/>
              <a:t>14-12-2017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E4035A-E483-4964-AE33-F884A5D504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4DD2A8-246C-4DFC-A4E0-44FE8511BBF8}" type="datetimeFigureOut">
              <a:rPr lang="en-IN" smtClean="0"/>
              <a:pPr/>
              <a:t>14-12-2017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E4035A-E483-4964-AE33-F884A5D504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4DD2A8-246C-4DFC-A4E0-44FE8511BBF8}" type="datetimeFigureOut">
              <a:rPr lang="en-IN" smtClean="0"/>
              <a:pPr/>
              <a:t>14-12-2017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E4035A-E483-4964-AE33-F884A5D504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4DD2A8-246C-4DFC-A4E0-44FE8511BBF8}" type="datetimeFigureOut">
              <a:rPr lang="en-IN" smtClean="0"/>
              <a:pPr/>
              <a:t>14-12-2017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E4035A-E483-4964-AE33-F884A5D504B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4DD2A8-246C-4DFC-A4E0-44FE8511BBF8}" type="datetimeFigureOut">
              <a:rPr lang="en-IN" smtClean="0"/>
              <a:pPr/>
              <a:t>14-12-2017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E4035A-E483-4964-AE33-F884A5D504B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4DD2A8-246C-4DFC-A4E0-44FE8511BBF8}" type="datetimeFigureOut">
              <a:rPr lang="en-IN" smtClean="0"/>
              <a:pPr/>
              <a:t>14-12-2017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E4035A-E483-4964-AE33-F884A5D504B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4DD2A8-246C-4DFC-A4E0-44FE8511BBF8}" type="datetimeFigureOut">
              <a:rPr lang="en-IN" smtClean="0"/>
              <a:pPr/>
              <a:t>14-12-2017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E4035A-E483-4964-AE33-F884A5D504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4DD2A8-246C-4DFC-A4E0-44FE8511BBF8}" type="datetimeFigureOut">
              <a:rPr lang="en-IN" smtClean="0"/>
              <a:pPr/>
              <a:t>14-12-2017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E4035A-E483-4964-AE33-F884A5D504B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4DD2A8-246C-4DFC-A4E0-44FE8511BBF8}" type="datetimeFigureOut">
              <a:rPr lang="en-IN" smtClean="0"/>
              <a:pPr/>
              <a:t>14-12-2017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E4035A-E483-4964-AE33-F884A5D504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A4DD2A8-246C-4DFC-A4E0-44FE8511BBF8}" type="datetimeFigureOut">
              <a:rPr lang="en-IN" smtClean="0"/>
              <a:pPr/>
              <a:t>14-12-2017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E4035A-E483-4964-AE33-F884A5D504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A4DD2A8-246C-4DFC-A4E0-44FE8511BBF8}" type="datetimeFigureOut">
              <a:rPr lang="en-IN" smtClean="0"/>
              <a:pPr/>
              <a:t>14-12-2017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E4035A-E483-4964-AE33-F884A5D504B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A4DD2A8-246C-4DFC-A4E0-44FE8511BBF8}" type="datetimeFigureOut">
              <a:rPr lang="en-IN" smtClean="0"/>
              <a:pPr/>
              <a:t>14-12-2017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7E4035A-E483-4964-AE33-F884A5D504B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102/attendance/insertAttendance.php" TargetMode="External"/><Relationship Id="rId2" Type="http://schemas.openxmlformats.org/officeDocument/2006/relationships/hyperlink" Target="http://192.168.0.102/attendance/login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92.168.0.102/attendance/quickAttendance.php" TargetMode="External"/><Relationship Id="rId4" Type="http://schemas.openxmlformats.org/officeDocument/2006/relationships/hyperlink" Target="http://192.168.0.102/attendance/viewAttendance.ph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089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Attendance Management System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99073" y="1481138"/>
            <a:ext cx="2545854" cy="452596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99073" y="1481138"/>
            <a:ext cx="2545854" cy="452596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2915652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Thank You</a:t>
            </a:r>
            <a:endParaRPr lang="en-IN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project helps Teachers to take attendance and store, fetch data from mysql db using server (php).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46141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Introduction: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Beautiful </a:t>
            </a:r>
            <a:r>
              <a:rPr lang="en-IN" dirty="0" smtClean="0"/>
              <a:t>Login Screen.</a:t>
            </a:r>
            <a:endParaRPr lang="en-IN" dirty="0"/>
          </a:p>
          <a:p>
            <a:r>
              <a:rPr lang="en-IN" dirty="0"/>
              <a:t>Teachers will be able to take attendance and save in database on server.</a:t>
            </a:r>
          </a:p>
          <a:p>
            <a:r>
              <a:rPr lang="en-IN" dirty="0"/>
              <a:t>Fetch attendance data according to calendar date selection.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Features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First Teachers/Mentor/Other Login from Login Screen (currently user login is predefined in mysql)</a:t>
            </a:r>
          </a:p>
          <a:p>
            <a:r>
              <a:rPr lang="en-IN" dirty="0" smtClean="0"/>
              <a:t>Select Subject Name.</a:t>
            </a:r>
          </a:p>
          <a:p>
            <a:r>
              <a:rPr lang="en-IN" dirty="0" smtClean="0"/>
              <a:t>Select Time, Batch, Status(present/absent).</a:t>
            </a:r>
          </a:p>
          <a:p>
            <a:r>
              <a:rPr lang="en-IN" dirty="0" smtClean="0"/>
              <a:t>Select roll no.</a:t>
            </a:r>
          </a:p>
          <a:p>
            <a:r>
              <a:rPr lang="en-IN" dirty="0" smtClean="0"/>
              <a:t>When submit button selected, all selected roll no is saved on mysql database (backend php server).</a:t>
            </a:r>
          </a:p>
          <a:p>
            <a:r>
              <a:rPr lang="en-IN" dirty="0" smtClean="0"/>
              <a:t>Check record of attendance data from attendance View section, Which display student present/absent from selected date.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it works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089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GuideLines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AutoNum type="arabicPeriod"/>
            </a:pPr>
            <a:r>
              <a:rPr lang="en-IN" dirty="0" smtClean="0"/>
              <a:t>Create demo2 database in mysql (from </a:t>
            </a:r>
            <a:r>
              <a:rPr lang="en-IN" dirty="0" err="1" smtClean="0"/>
              <a:t>localhost</a:t>
            </a:r>
            <a:r>
              <a:rPr lang="en-IN" dirty="0" smtClean="0"/>
              <a:t>/</a:t>
            </a:r>
            <a:r>
              <a:rPr lang="en-IN" dirty="0" err="1" smtClean="0"/>
              <a:t>phpmyadmin</a:t>
            </a:r>
            <a:r>
              <a:rPr lang="en-IN" dirty="0" smtClean="0"/>
              <a:t>). </a:t>
            </a:r>
          </a:p>
          <a:p>
            <a:pPr marL="624078" indent="-514350">
              <a:buAutoNum type="arabicPeriod"/>
            </a:pPr>
            <a:endParaRPr lang="en-IN" dirty="0" smtClean="0"/>
          </a:p>
          <a:p>
            <a:pPr marL="624078" indent="-514350">
              <a:buAutoNum type="arabicPeriod"/>
            </a:pPr>
            <a:r>
              <a:rPr lang="en-IN" dirty="0" smtClean="0"/>
              <a:t> Select demo2 and import database file (from database folder/demo2.sql). </a:t>
            </a:r>
          </a:p>
          <a:p>
            <a:pPr marL="624078" indent="-514350">
              <a:buAutoNum type="arabicPeriod"/>
            </a:pPr>
            <a:endParaRPr lang="en-IN" dirty="0" smtClean="0"/>
          </a:p>
          <a:p>
            <a:pPr marL="624078" indent="-514350">
              <a:buAutoNum type="arabicPeriod"/>
            </a:pPr>
            <a:r>
              <a:rPr lang="en-IN" dirty="0" smtClean="0"/>
              <a:t> Browse to c/</a:t>
            </a:r>
            <a:r>
              <a:rPr lang="en-IN" dirty="0" err="1" smtClean="0"/>
              <a:t>wamp</a:t>
            </a:r>
            <a:r>
              <a:rPr lang="en-IN" dirty="0" smtClean="0"/>
              <a:t>/www/create/ or c/</a:t>
            </a:r>
            <a:r>
              <a:rPr lang="en-IN" dirty="0" err="1" smtClean="0"/>
              <a:t>xammp</a:t>
            </a:r>
            <a:r>
              <a:rPr lang="en-IN" dirty="0" smtClean="0"/>
              <a:t>/</a:t>
            </a:r>
            <a:r>
              <a:rPr lang="en-IN" dirty="0" err="1" smtClean="0"/>
              <a:t>htdocs</a:t>
            </a:r>
            <a:r>
              <a:rPr lang="en-IN" dirty="0" smtClean="0"/>
              <a:t>/ create attendance folder and paste all php files inside attendance folder (from php/attendance). 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Setup:-</a:t>
            </a:r>
            <a:r>
              <a:rPr lang="en-IN" b="0" dirty="0" smtClean="0"/>
              <a:t> 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public static final String LOGINURL = "</a:t>
            </a:r>
            <a:r>
              <a:rPr lang="en-IN" sz="2000" dirty="0" smtClean="0">
                <a:hlinkClick r:id="rId2"/>
              </a:rPr>
              <a:t>http://192.168.0.102/attendance/login.php</a:t>
            </a:r>
            <a:r>
              <a:rPr lang="en-IN" sz="2000" dirty="0" smtClean="0"/>
              <a:t>" </a:t>
            </a: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public </a:t>
            </a:r>
            <a:r>
              <a:rPr lang="en-IN" sz="2000" dirty="0" smtClean="0"/>
              <a:t>static final String INSERTATTEND = </a:t>
            </a:r>
            <a:r>
              <a:rPr lang="en-IN" sz="2000" dirty="0" smtClean="0">
                <a:hlinkClick r:id="rId3"/>
              </a:rPr>
              <a:t>http</a:t>
            </a:r>
            <a:r>
              <a:rPr lang="en-IN" sz="2000" dirty="0" smtClean="0">
                <a:hlinkClick r:id="rId3"/>
              </a:rPr>
              <a:t>://</a:t>
            </a:r>
            <a:r>
              <a:rPr lang="en-IN" sz="2000" dirty="0" smtClean="0">
                <a:hlinkClick r:id="rId3"/>
              </a:rPr>
              <a:t>192.168.0.102/attendance/insertAttendance.php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 </a:t>
            </a:r>
            <a:endParaRPr lang="en-IN" sz="2000" dirty="0" smtClean="0"/>
          </a:p>
          <a:p>
            <a:r>
              <a:rPr lang="en-IN" sz="2000" dirty="0" smtClean="0"/>
              <a:t>public </a:t>
            </a:r>
            <a:r>
              <a:rPr lang="en-IN" sz="2000" dirty="0" smtClean="0"/>
              <a:t>static final String VIEWATTENDANCE = </a:t>
            </a:r>
            <a:r>
              <a:rPr lang="en-IN" sz="2000" dirty="0" smtClean="0">
                <a:hlinkClick r:id="rId4"/>
              </a:rPr>
              <a:t>http</a:t>
            </a:r>
            <a:r>
              <a:rPr lang="en-IN" sz="2000" dirty="0" smtClean="0">
                <a:hlinkClick r:id="rId4"/>
              </a:rPr>
              <a:t>://</a:t>
            </a:r>
            <a:r>
              <a:rPr lang="en-IN" sz="2000" dirty="0" smtClean="0">
                <a:hlinkClick r:id="rId4"/>
              </a:rPr>
              <a:t>192.168.0.102/attendance/viewAttendance.php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 </a:t>
            </a:r>
            <a:endParaRPr lang="en-IN" sz="2000" dirty="0" smtClean="0"/>
          </a:p>
          <a:p>
            <a:r>
              <a:rPr lang="en-IN" sz="2000" dirty="0" smtClean="0"/>
              <a:t>public </a:t>
            </a:r>
            <a:r>
              <a:rPr lang="en-IN" sz="2000" dirty="0" smtClean="0"/>
              <a:t>static final String QUICKATTENDANCE = "</a:t>
            </a:r>
            <a:r>
              <a:rPr lang="en-IN" sz="2000" dirty="0" smtClean="0">
                <a:hlinkClick r:id="rId5"/>
              </a:rPr>
              <a:t>http://192.168.0.102/attendance/quickAttendance.php</a:t>
            </a:r>
            <a:r>
              <a:rPr lang="en-IN" sz="2000" dirty="0" smtClean="0"/>
              <a:t>" 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Change IP address in 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b="0" dirty="0" smtClean="0"/>
              <a:t>com/java/attendance/misc/</a:t>
            </a:r>
            <a:r>
              <a:rPr lang="en-IN" sz="2400" b="0" dirty="0" err="1" smtClean="0"/>
              <a:t>utils</a:t>
            </a:r>
            <a:r>
              <a:rPr lang="en-IN" sz="2400" b="0" dirty="0" smtClean="0"/>
              <a:t>/Constants.java </a:t>
            </a:r>
            <a:r>
              <a:rPr lang="en-IN" sz="2400" b="0" dirty="0" smtClean="0"/>
              <a:t>file 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99073" y="1481138"/>
            <a:ext cx="2545854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 shots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99073" y="1481138"/>
            <a:ext cx="2545854" cy="452596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</TotalTime>
  <Words>154</Words>
  <Application>Microsoft Office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Attendance Management System</vt:lpstr>
      <vt:lpstr>Introduction:</vt:lpstr>
      <vt:lpstr>Features </vt:lpstr>
      <vt:lpstr>How it works </vt:lpstr>
      <vt:lpstr>GuideLines </vt:lpstr>
      <vt:lpstr>Setup:- </vt:lpstr>
      <vt:lpstr>Change IP address in   com/java/attendance/misc/utils/Constants.java file </vt:lpstr>
      <vt:lpstr>Screen shots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 System</dc:title>
  <dc:creator>hp</dc:creator>
  <cp:lastModifiedBy>hp</cp:lastModifiedBy>
  <cp:revision>8</cp:revision>
  <dcterms:created xsi:type="dcterms:W3CDTF">2017-12-13T08:23:06Z</dcterms:created>
  <dcterms:modified xsi:type="dcterms:W3CDTF">2017-12-14T05:48:58Z</dcterms:modified>
</cp:coreProperties>
</file>