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0" r:id="rId3"/>
    <p:sldId id="268" r:id="rId4"/>
    <p:sldId id="257" r:id="rId5"/>
    <p:sldId id="258" r:id="rId6"/>
    <p:sldId id="27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itchFamily="2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48e26c33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48e26c33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48e26c33e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48e26c33e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269c497d8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269c497d8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269c497d8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269c497d8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59d93bb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59d93bb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269c497d8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269c497d8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48e26c33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48e26c33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48e26c33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48e26c33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48e26c33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48e26c33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269c497d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269c497d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48e26c33e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48e26c33e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48e26c33e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48e26c33e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48e26c33e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48e26c33e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13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28618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Aayush </a:t>
            </a:r>
            <a:r>
              <a:rPr lang="en" dirty="0" err="1"/>
              <a:t>Dakwala</a:t>
            </a:r>
            <a:endParaRPr lang="en" dirty="0"/>
          </a:p>
          <a:p>
            <a:pPr marL="0" indent="0"/>
            <a:r>
              <a:rPr lang="en-IN" dirty="0"/>
              <a:t>Amandeep Singh</a:t>
            </a:r>
          </a:p>
          <a:p>
            <a:pPr marL="0" indent="0"/>
            <a:r>
              <a:rPr lang="en-IN" dirty="0"/>
              <a:t>Fahim Zaman</a:t>
            </a:r>
          </a:p>
          <a:p>
            <a:pPr marL="0" indent="0"/>
            <a:r>
              <a:rPr lang="en-IN" dirty="0"/>
              <a:t>Meet </a:t>
            </a:r>
            <a:r>
              <a:rPr lang="en-IN" dirty="0" err="1"/>
              <a:t>Sinojia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Pankti</a:t>
            </a:r>
            <a:r>
              <a:rPr lang="en" dirty="0"/>
              <a:t> Patel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2750C8-1308-DC9B-5C5F-D3A2488A6160}"/>
              </a:ext>
            </a:extLst>
          </p:cNvPr>
          <p:cNvSpPr txBox="1"/>
          <p:nvPr/>
        </p:nvSpPr>
        <p:spPr>
          <a:xfrm>
            <a:off x="824592" y="2263973"/>
            <a:ext cx="417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Academic Planner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13" y="849074"/>
            <a:ext cx="7766574" cy="412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350" y="861675"/>
            <a:ext cx="4219300" cy="368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38" y="716475"/>
            <a:ext cx="7569923" cy="411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63" y="721700"/>
            <a:ext cx="7994477" cy="42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50" y="1247113"/>
            <a:ext cx="88011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tasks</a:t>
            </a:r>
            <a:endParaRPr dirty="0"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User profile creation. Profile creation with planned timings like classes and part time jobs and personal activity.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Calendar View. Recommendation providing for tasks like assignments, gym etc.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Continuous Deployment.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Continuous inspection of code smells using SonarQube and </a:t>
            </a:r>
            <a:r>
              <a:rPr lang="en" dirty="0" err="1"/>
              <a:t>ESLint</a:t>
            </a:r>
            <a:r>
              <a:rPr lang="en" dirty="0"/>
              <a:t>. 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5D6B-0FFC-8B5A-D065-91BFEE40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Meetings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0126A-D0CB-AFDA-1492-6D64A4D35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Client and TA – Once a week</a:t>
            </a:r>
          </a:p>
          <a:p>
            <a:r>
              <a:rPr lang="en-US" dirty="0"/>
              <a:t>Internal – Twice a week</a:t>
            </a:r>
          </a:p>
        </p:txBody>
      </p:sp>
    </p:spTree>
    <p:extLst>
      <p:ext uri="{BB962C8B-B14F-4D97-AF65-F5344CB8AC3E}">
        <p14:creationId xmlns:p14="http://schemas.microsoft.com/office/powerpoint/2010/main" val="69547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Meetings With Client Team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 1 - first meeting. Communicated future plan (eg. sprint length), and what tech stack we plan to use.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Feb 7 - client team shared the requirements list.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Feb 14 - showed our jira board to clients. Told them the plan for the next 2 sprints.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Feb 21 - cancelled due to reading week, but shared updates via teams (on login, signup features).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94775" y="574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94775" y="1579525"/>
            <a:ext cx="7447800" cy="3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Sprint 0: (To begin the development) </a:t>
            </a:r>
            <a:endParaRPr sz="16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Database design, JIRA setup, VM setup and learning of development technologies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/>
              <a:t>Sprint 1: (Developed)</a:t>
            </a:r>
            <a:endParaRPr sz="1600" b="1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Login, Signup and user authorization (Email Verify Link)  and</a:t>
            </a:r>
            <a:br>
              <a:rPr lang="en" sz="1600"/>
            </a:br>
            <a:r>
              <a:rPr lang="en" sz="1600"/>
              <a:t>	authentication (JWT)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/>
              <a:t>Sprint 2: (Ongoing)</a:t>
            </a:r>
            <a:endParaRPr sz="1600"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Profile set up by collecting data such as planned timings, essential timings and part time job timings.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0688"/>
            <a:ext cx="8839200" cy="316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8AE5-D72C-F9A8-5AA2-8E521FD7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Jira 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2EA42-63D4-58B2-8A63-368F3804C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AA61E-3F9F-A03E-4E4F-21BBD245E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4" t="20346"/>
          <a:stretch/>
        </p:blipFill>
        <p:spPr>
          <a:xfrm>
            <a:off x="582235" y="1275350"/>
            <a:ext cx="5814154" cy="3064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C708CE-153D-26C8-903F-EE46A1709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174" y="1208598"/>
            <a:ext cx="2594429" cy="393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9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completed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1: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Learn Technologies and practice it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CI/CD pipeline for continuous integration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 Login and signup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Sprint 2: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Verification for new user through email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Profile set after successful signup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11925"/>
            <a:ext cx="4609551" cy="2717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225" y="2011125"/>
            <a:ext cx="3002924" cy="258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710699"/>
            <a:ext cx="7903027" cy="419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267</Words>
  <Application>Microsoft Macintosh PowerPoint</Application>
  <PresentationFormat>On-screen Show (16:9)</PresentationFormat>
  <Paragraphs>38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Lato</vt:lpstr>
      <vt:lpstr>Arial</vt:lpstr>
      <vt:lpstr>Raleway</vt:lpstr>
      <vt:lpstr>Streamline</vt:lpstr>
      <vt:lpstr>Group 13</vt:lpstr>
      <vt:lpstr>Meetings</vt:lpstr>
      <vt:lpstr>Meetings With Client Team</vt:lpstr>
      <vt:lpstr>Roadmap</vt:lpstr>
      <vt:lpstr>PowerPoint Presentation</vt:lpstr>
      <vt:lpstr>Jira Board</vt:lpstr>
      <vt:lpstr>Tasks completed</vt:lpstr>
      <vt:lpstr>Continuous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tasks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13</dc:title>
  <cp:lastModifiedBy>Amandeep Singh</cp:lastModifiedBy>
  <cp:revision>6</cp:revision>
  <dcterms:modified xsi:type="dcterms:W3CDTF">2023-03-03T02:31:26Z</dcterms:modified>
</cp:coreProperties>
</file>