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8" r:id="rId10"/>
    <p:sldId id="267" r:id="rId11"/>
    <p:sldId id="265" r:id="rId12"/>
    <p:sldId id="266" r:id="rId13"/>
    <p:sldId id="264" r:id="rId14"/>
    <p:sldId id="263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7234D2-11B8-4016-99B7-04106B81540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143B84E-BA43-4384-9DD1-452679ECB246}">
      <dgm:prSet phldrT="[Text]"/>
      <dgm:spPr/>
      <dgm:t>
        <a:bodyPr/>
        <a:lstStyle/>
        <a:p>
          <a:r>
            <a:rPr lang="en-US" dirty="0" smtClean="0"/>
            <a:t>BASE</a:t>
          </a:r>
          <a:endParaRPr lang="pt-BR" dirty="0"/>
        </a:p>
      </dgm:t>
    </dgm:pt>
    <dgm:pt modelId="{32E10F54-8760-4876-A3BD-1E39D015D023}" type="parTrans" cxnId="{81C1FC3E-DF8E-4EF0-B70B-E333D27E7172}">
      <dgm:prSet/>
      <dgm:spPr/>
      <dgm:t>
        <a:bodyPr/>
        <a:lstStyle/>
        <a:p>
          <a:endParaRPr lang="pt-BR"/>
        </a:p>
      </dgm:t>
    </dgm:pt>
    <dgm:pt modelId="{4A86A669-D05E-4FFC-A091-D8A44CCC185B}" type="sibTrans" cxnId="{81C1FC3E-DF8E-4EF0-B70B-E333D27E7172}">
      <dgm:prSet/>
      <dgm:spPr/>
      <dgm:t>
        <a:bodyPr/>
        <a:lstStyle/>
        <a:p>
          <a:endParaRPr lang="pt-BR"/>
        </a:p>
      </dgm:t>
    </dgm:pt>
    <dgm:pt modelId="{228EA6E2-D827-446D-B44F-B0C0CFA2BC31}">
      <dgm:prSet phldrT="[Text]"/>
      <dgm:spPr/>
      <dgm:t>
        <a:bodyPr/>
        <a:lstStyle/>
        <a:p>
          <a:r>
            <a:rPr lang="en-US" dirty="0" smtClean="0"/>
            <a:t>INFRATOOLS</a:t>
          </a:r>
          <a:endParaRPr lang="pt-BR" dirty="0"/>
        </a:p>
      </dgm:t>
    </dgm:pt>
    <dgm:pt modelId="{5DA4B1C5-8CFF-4D21-A8FD-F09E193B8815}" type="parTrans" cxnId="{6D2D97E6-E966-4F2C-BFB0-A7642A486458}">
      <dgm:prSet/>
      <dgm:spPr/>
      <dgm:t>
        <a:bodyPr/>
        <a:lstStyle/>
        <a:p>
          <a:endParaRPr lang="pt-BR"/>
        </a:p>
      </dgm:t>
    </dgm:pt>
    <dgm:pt modelId="{8FFCF0DB-B2B3-4683-B1E1-21018FC32962}" type="sibTrans" cxnId="{6D2D97E6-E966-4F2C-BFB0-A7642A486458}">
      <dgm:prSet/>
      <dgm:spPr/>
      <dgm:t>
        <a:bodyPr/>
        <a:lstStyle/>
        <a:p>
          <a:endParaRPr lang="pt-BR"/>
        </a:p>
      </dgm:t>
    </dgm:pt>
    <dgm:pt modelId="{B322A1CB-C5ED-46E9-90B0-D28BE9E83D75}" type="pres">
      <dgm:prSet presAssocID="{307234D2-11B8-4016-99B7-04106B81540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C596EDD-20F9-40C2-856D-AD7AB7A33B95}" type="pres">
      <dgm:prSet presAssocID="{6143B84E-BA43-4384-9DD1-452679ECB246}" presName="root" presStyleCnt="0"/>
      <dgm:spPr/>
    </dgm:pt>
    <dgm:pt modelId="{43B20CE0-6A64-4D94-8280-AEEC52DD5DEE}" type="pres">
      <dgm:prSet presAssocID="{6143B84E-BA43-4384-9DD1-452679ECB246}" presName="rootComposite" presStyleCnt="0"/>
      <dgm:spPr/>
    </dgm:pt>
    <dgm:pt modelId="{A437F61E-29A2-40C0-A95F-615FA13CF700}" type="pres">
      <dgm:prSet presAssocID="{6143B84E-BA43-4384-9DD1-452679ECB246}" presName="rootText" presStyleLbl="node1" presStyleIdx="0" presStyleCnt="1" custLinFactNeighborX="4969" custLinFactNeighborY="-903"/>
      <dgm:spPr/>
      <dgm:t>
        <a:bodyPr/>
        <a:lstStyle/>
        <a:p>
          <a:endParaRPr lang="pt-BR"/>
        </a:p>
      </dgm:t>
    </dgm:pt>
    <dgm:pt modelId="{0DDCD887-A0CB-4682-8B73-18ED432BBCAC}" type="pres">
      <dgm:prSet presAssocID="{6143B84E-BA43-4384-9DD1-452679ECB246}" presName="rootConnector" presStyleLbl="node1" presStyleIdx="0" presStyleCnt="1"/>
      <dgm:spPr/>
      <dgm:t>
        <a:bodyPr/>
        <a:lstStyle/>
        <a:p>
          <a:endParaRPr lang="pt-BR"/>
        </a:p>
      </dgm:t>
    </dgm:pt>
    <dgm:pt modelId="{69454A83-D29D-415D-9F73-211FC240C839}" type="pres">
      <dgm:prSet presAssocID="{6143B84E-BA43-4384-9DD1-452679ECB246}" presName="childShape" presStyleCnt="0"/>
      <dgm:spPr/>
    </dgm:pt>
    <dgm:pt modelId="{1CCEB5D7-01CA-4336-BCD2-38A5B60F76F7}" type="pres">
      <dgm:prSet presAssocID="{5DA4B1C5-8CFF-4D21-A8FD-F09E193B8815}" presName="Name13" presStyleLbl="parChTrans1D2" presStyleIdx="0" presStyleCnt="1"/>
      <dgm:spPr/>
      <dgm:t>
        <a:bodyPr/>
        <a:lstStyle/>
        <a:p>
          <a:endParaRPr lang="pt-BR"/>
        </a:p>
      </dgm:t>
    </dgm:pt>
    <dgm:pt modelId="{84DFD82F-7045-4345-9A82-EF3611F1CAFA}" type="pres">
      <dgm:prSet presAssocID="{228EA6E2-D827-446D-B44F-B0C0CFA2BC31}" presName="childTex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1C1FC3E-DF8E-4EF0-B70B-E333D27E7172}" srcId="{307234D2-11B8-4016-99B7-04106B815404}" destId="{6143B84E-BA43-4384-9DD1-452679ECB246}" srcOrd="0" destOrd="0" parTransId="{32E10F54-8760-4876-A3BD-1E39D015D023}" sibTransId="{4A86A669-D05E-4FFC-A091-D8A44CCC185B}"/>
    <dgm:cxn modelId="{B519D290-5A0A-42DC-B4C4-3C68C2892249}" type="presOf" srcId="{6143B84E-BA43-4384-9DD1-452679ECB246}" destId="{A437F61E-29A2-40C0-A95F-615FA13CF700}" srcOrd="0" destOrd="0" presId="urn:microsoft.com/office/officeart/2005/8/layout/hierarchy3"/>
    <dgm:cxn modelId="{463B3DFC-B8FB-45B0-8400-F8AB34938C5A}" type="presOf" srcId="{307234D2-11B8-4016-99B7-04106B815404}" destId="{B322A1CB-C5ED-46E9-90B0-D28BE9E83D75}" srcOrd="0" destOrd="0" presId="urn:microsoft.com/office/officeart/2005/8/layout/hierarchy3"/>
    <dgm:cxn modelId="{3F724775-2D79-4A59-9F14-E570F04136AD}" type="presOf" srcId="{5DA4B1C5-8CFF-4D21-A8FD-F09E193B8815}" destId="{1CCEB5D7-01CA-4336-BCD2-38A5B60F76F7}" srcOrd="0" destOrd="0" presId="urn:microsoft.com/office/officeart/2005/8/layout/hierarchy3"/>
    <dgm:cxn modelId="{A549E4CF-8855-48AD-BB08-4385EA2DFB98}" type="presOf" srcId="{6143B84E-BA43-4384-9DD1-452679ECB246}" destId="{0DDCD887-A0CB-4682-8B73-18ED432BBCAC}" srcOrd="1" destOrd="0" presId="urn:microsoft.com/office/officeart/2005/8/layout/hierarchy3"/>
    <dgm:cxn modelId="{A4FBF441-8BEF-4597-92BE-62826E337257}" type="presOf" srcId="{228EA6E2-D827-446D-B44F-B0C0CFA2BC31}" destId="{84DFD82F-7045-4345-9A82-EF3611F1CAFA}" srcOrd="0" destOrd="0" presId="urn:microsoft.com/office/officeart/2005/8/layout/hierarchy3"/>
    <dgm:cxn modelId="{6D2D97E6-E966-4F2C-BFB0-A7642A486458}" srcId="{6143B84E-BA43-4384-9DD1-452679ECB246}" destId="{228EA6E2-D827-446D-B44F-B0C0CFA2BC31}" srcOrd="0" destOrd="0" parTransId="{5DA4B1C5-8CFF-4D21-A8FD-F09E193B8815}" sibTransId="{8FFCF0DB-B2B3-4683-B1E1-21018FC32962}"/>
    <dgm:cxn modelId="{3B8BEF5C-9E5D-4E06-B161-4784E49C0D6E}" type="presParOf" srcId="{B322A1CB-C5ED-46E9-90B0-D28BE9E83D75}" destId="{EC596EDD-20F9-40C2-856D-AD7AB7A33B95}" srcOrd="0" destOrd="0" presId="urn:microsoft.com/office/officeart/2005/8/layout/hierarchy3"/>
    <dgm:cxn modelId="{DF762764-6356-4A70-8F1B-B0F80D59050D}" type="presParOf" srcId="{EC596EDD-20F9-40C2-856D-AD7AB7A33B95}" destId="{43B20CE0-6A64-4D94-8280-AEEC52DD5DEE}" srcOrd="0" destOrd="0" presId="urn:microsoft.com/office/officeart/2005/8/layout/hierarchy3"/>
    <dgm:cxn modelId="{81DD23B8-517E-4448-AB46-AADDE38221BF}" type="presParOf" srcId="{43B20CE0-6A64-4D94-8280-AEEC52DD5DEE}" destId="{A437F61E-29A2-40C0-A95F-615FA13CF700}" srcOrd="0" destOrd="0" presId="urn:microsoft.com/office/officeart/2005/8/layout/hierarchy3"/>
    <dgm:cxn modelId="{D898D0A9-6479-4294-8AB7-2763479FEB6F}" type="presParOf" srcId="{43B20CE0-6A64-4D94-8280-AEEC52DD5DEE}" destId="{0DDCD887-A0CB-4682-8B73-18ED432BBCAC}" srcOrd="1" destOrd="0" presId="urn:microsoft.com/office/officeart/2005/8/layout/hierarchy3"/>
    <dgm:cxn modelId="{8519DC39-B524-49EE-8D84-200F9203A574}" type="presParOf" srcId="{EC596EDD-20F9-40C2-856D-AD7AB7A33B95}" destId="{69454A83-D29D-415D-9F73-211FC240C839}" srcOrd="1" destOrd="0" presId="urn:microsoft.com/office/officeart/2005/8/layout/hierarchy3"/>
    <dgm:cxn modelId="{7BEFDDB6-E298-424C-AB43-12DCEB5E5F67}" type="presParOf" srcId="{69454A83-D29D-415D-9F73-211FC240C839}" destId="{1CCEB5D7-01CA-4336-BCD2-38A5B60F76F7}" srcOrd="0" destOrd="0" presId="urn:microsoft.com/office/officeart/2005/8/layout/hierarchy3"/>
    <dgm:cxn modelId="{8FA816AC-7535-4F8E-908F-A4FEB18FE8BC}" type="presParOf" srcId="{69454A83-D29D-415D-9F73-211FC240C839}" destId="{84DFD82F-7045-4345-9A82-EF3611F1CAF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7F61E-29A2-40C0-A95F-615FA13CF700}">
      <dsp:nvSpPr>
        <dsp:cNvPr id="0" name=""/>
        <dsp:cNvSpPr/>
      </dsp:nvSpPr>
      <dsp:spPr>
        <a:xfrm>
          <a:off x="1870919" y="0"/>
          <a:ext cx="2203200" cy="1101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73660" rIns="110490" bIns="7366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BASE</a:t>
          </a:r>
          <a:endParaRPr lang="pt-BR" sz="5800" kern="1200" dirty="0"/>
        </a:p>
      </dsp:txBody>
      <dsp:txXfrm>
        <a:off x="1903184" y="32265"/>
        <a:ext cx="2138670" cy="1037070"/>
      </dsp:txXfrm>
    </dsp:sp>
    <dsp:sp modelId="{1CCEB5D7-01CA-4336-BCD2-38A5B60F76F7}">
      <dsp:nvSpPr>
        <dsp:cNvPr id="0" name=""/>
        <dsp:cNvSpPr/>
      </dsp:nvSpPr>
      <dsp:spPr>
        <a:xfrm>
          <a:off x="2091239" y="1101600"/>
          <a:ext cx="110843" cy="826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6694"/>
              </a:lnTo>
              <a:lnTo>
                <a:pt x="110843" y="826694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DFD82F-7045-4345-9A82-EF3611F1CAFA}">
      <dsp:nvSpPr>
        <dsp:cNvPr id="0" name=""/>
        <dsp:cNvSpPr/>
      </dsp:nvSpPr>
      <dsp:spPr>
        <a:xfrm>
          <a:off x="2202082" y="1377494"/>
          <a:ext cx="1762560" cy="110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INFRATOOLS</a:t>
          </a:r>
          <a:endParaRPr lang="pt-BR" sz="2100" kern="1200" dirty="0"/>
        </a:p>
      </dsp:txBody>
      <dsp:txXfrm>
        <a:off x="2234347" y="1409759"/>
        <a:ext cx="1698030" cy="1037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22.png"/><Relationship Id="rId2" Type="http://schemas.openxmlformats.org/officeDocument/2006/relationships/image" Target="../media/image41.png"/><Relationship Id="rId16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3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0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12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0" Type="http://schemas.openxmlformats.org/officeDocument/2006/relationships/image" Target="../media/image4.png"/><Relationship Id="rId4" Type="http://schemas.openxmlformats.org/officeDocument/2006/relationships/image" Target="../media/image35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InfraTOOLS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Sistema de </a:t>
            </a:r>
            <a:r>
              <a:rPr lang="en-US" dirty="0" err="1" smtClean="0"/>
              <a:t>monitoramento</a:t>
            </a:r>
            <a:r>
              <a:rPr lang="en-US" dirty="0" smtClean="0"/>
              <a:t> e </a:t>
            </a:r>
            <a:r>
              <a:rPr lang="en-US" dirty="0" err="1" smtClean="0"/>
              <a:t>diagnóstico</a:t>
            </a:r>
            <a:r>
              <a:rPr lang="en-US" dirty="0" smtClean="0"/>
              <a:t> de </a:t>
            </a:r>
            <a:r>
              <a:rPr lang="en-US" dirty="0" err="1" smtClean="0"/>
              <a:t>aplicações</a:t>
            </a:r>
            <a:r>
              <a:rPr lang="en-US" dirty="0" smtClean="0"/>
              <a:t>, </a:t>
            </a:r>
            <a:r>
              <a:rPr lang="en-US" dirty="0" err="1" smtClean="0"/>
              <a:t>serviços</a:t>
            </a:r>
            <a:r>
              <a:rPr lang="en-US" dirty="0" smtClean="0"/>
              <a:t> e </a:t>
            </a:r>
            <a:r>
              <a:rPr lang="en-US" dirty="0" err="1" smtClean="0"/>
              <a:t>infraestrutura</a:t>
            </a:r>
            <a:r>
              <a:rPr lang="en-US" dirty="0" smtClean="0"/>
              <a:t> de </a:t>
            </a:r>
            <a:r>
              <a:rPr lang="en-US" dirty="0" err="1" smtClean="0"/>
              <a:t>tecnologia</a:t>
            </a:r>
            <a:r>
              <a:rPr lang="en-US" dirty="0" smtClean="0"/>
              <a:t> da </a:t>
            </a:r>
            <a:r>
              <a:rPr lang="en-US" dirty="0" err="1" smtClean="0"/>
              <a:t>informação</a:t>
            </a:r>
            <a:r>
              <a:rPr lang="en-US" dirty="0" smtClean="0"/>
              <a:t>.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08" y="3844961"/>
            <a:ext cx="8685714" cy="16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87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Tecnologias</a:t>
            </a:r>
            <a:r>
              <a:rPr lang="en-US" dirty="0" smtClean="0"/>
              <a:t> </a:t>
            </a:r>
            <a:r>
              <a:rPr lang="en-US" dirty="0" err="1" smtClean="0"/>
              <a:t>utilizadas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85" y="2156511"/>
            <a:ext cx="1922105" cy="212716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90" y="2249091"/>
            <a:ext cx="3287748" cy="7330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651" y="3074677"/>
            <a:ext cx="2411174" cy="16717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44" y="5201841"/>
            <a:ext cx="2335930" cy="12383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205" y="2184073"/>
            <a:ext cx="3558877" cy="12100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077" y="5554473"/>
            <a:ext cx="3280703" cy="8684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693" y="4573236"/>
            <a:ext cx="2784389" cy="18607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077" y="4798371"/>
            <a:ext cx="3006527" cy="6514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077" y="3083869"/>
            <a:ext cx="1583952" cy="15839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103" y="4662964"/>
            <a:ext cx="2204289" cy="5320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613" y="3423660"/>
            <a:ext cx="2459627" cy="12015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889" y="631194"/>
            <a:ext cx="1155724" cy="11557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373" y="3392426"/>
            <a:ext cx="1389955" cy="1389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187" y="2177779"/>
            <a:ext cx="1207485" cy="12074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789" y="4614032"/>
            <a:ext cx="1168812" cy="11688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1" y="3571992"/>
            <a:ext cx="845144" cy="90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5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IMPLEMENTAÇÃO e AVALIAÇÃO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abordagem</a:t>
            </a:r>
            <a:r>
              <a:rPr lang="en-US" dirty="0" smtClean="0"/>
              <a:t> </a:t>
            </a:r>
            <a:r>
              <a:rPr lang="en-US" dirty="0" err="1" smtClean="0"/>
              <a:t>adotada</a:t>
            </a:r>
            <a:r>
              <a:rPr lang="en-US" dirty="0" smtClean="0"/>
              <a:t> para a </a:t>
            </a:r>
            <a:r>
              <a:rPr lang="en-US" dirty="0" err="1" smtClean="0"/>
              <a:t>implementação</a:t>
            </a:r>
            <a:r>
              <a:rPr lang="en-US" dirty="0" smtClean="0"/>
              <a:t> do Sistema,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generalização</a:t>
            </a:r>
            <a:r>
              <a:rPr lang="en-US" dirty="0" smtClean="0"/>
              <a:t>”, </a:t>
            </a:r>
            <a:r>
              <a:rPr lang="en-US" dirty="0" err="1" smtClean="0"/>
              <a:t>visou</a:t>
            </a:r>
            <a:r>
              <a:rPr lang="en-US" dirty="0" smtClean="0"/>
              <a:t> </a:t>
            </a:r>
            <a:r>
              <a:rPr lang="en-US" dirty="0" err="1" smtClean="0"/>
              <a:t>permitir</a:t>
            </a:r>
            <a:r>
              <a:rPr lang="en-US" dirty="0" smtClean="0"/>
              <a:t> “</a:t>
            </a:r>
            <a:r>
              <a:rPr lang="en-US" dirty="0" err="1" smtClean="0"/>
              <a:t>especializações</a:t>
            </a:r>
            <a:r>
              <a:rPr lang="en-US" dirty="0" smtClean="0"/>
              <a:t>” </a:t>
            </a:r>
            <a:r>
              <a:rPr lang="en-US" dirty="0" err="1" smtClean="0"/>
              <a:t>posteriores</a:t>
            </a:r>
            <a:r>
              <a:rPr lang="en-US" dirty="0" smtClean="0"/>
              <a:t>, </a:t>
            </a:r>
            <a:r>
              <a:rPr lang="en-US" dirty="0" err="1" smtClean="0"/>
              <a:t>utilizando</a:t>
            </a:r>
            <a:r>
              <a:rPr lang="en-US" dirty="0" smtClean="0"/>
              <a:t> o </a:t>
            </a:r>
            <a:r>
              <a:rPr lang="en-US" dirty="0" err="1" smtClean="0"/>
              <a:t>conceito</a:t>
            </a:r>
            <a:r>
              <a:rPr lang="en-US" dirty="0" smtClean="0"/>
              <a:t> de </a:t>
            </a:r>
            <a:r>
              <a:rPr lang="en-US" dirty="0" err="1" smtClean="0"/>
              <a:t>herança</a:t>
            </a:r>
            <a:r>
              <a:rPr lang="en-US" dirty="0" smtClean="0"/>
              <a:t> de </a:t>
            </a:r>
            <a:r>
              <a:rPr lang="en-US" dirty="0" err="1" smtClean="0"/>
              <a:t>orientação</a:t>
            </a:r>
            <a:r>
              <a:rPr lang="en-US" dirty="0" smtClean="0"/>
              <a:t> a </a:t>
            </a:r>
            <a:r>
              <a:rPr lang="en-US" dirty="0" err="1" smtClean="0"/>
              <a:t>objeto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41347886"/>
              </p:ext>
            </p:extLst>
          </p:nvPr>
        </p:nvGraphicFramePr>
        <p:xfrm>
          <a:off x="2743199" y="3665838"/>
          <a:ext cx="5726085" cy="2479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889" y="631194"/>
            <a:ext cx="1155724" cy="115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3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IMPLEMENTAÇÃO e AVALIAÇÃO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Padrões</a:t>
            </a:r>
            <a:r>
              <a:rPr lang="en-US" dirty="0" smtClean="0"/>
              <a:t> de </a:t>
            </a:r>
            <a:r>
              <a:rPr lang="en-US" dirty="0" err="1" smtClean="0"/>
              <a:t>Projeto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Fábrica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Objetos</a:t>
            </a:r>
            <a:endParaRPr lang="en-US" dirty="0" smtClean="0"/>
          </a:p>
          <a:p>
            <a:pPr lvl="1"/>
            <a:r>
              <a:rPr lang="en-US" dirty="0" err="1" smtClean="0"/>
              <a:t>Fachada</a:t>
            </a:r>
            <a:endParaRPr lang="en-US" dirty="0" smtClean="0"/>
          </a:p>
          <a:p>
            <a:pPr lvl="1"/>
            <a:r>
              <a:rPr lang="en-US" dirty="0" smtClean="0"/>
              <a:t>Singleton</a:t>
            </a:r>
          </a:p>
          <a:p>
            <a:pPr lvl="1"/>
            <a:r>
              <a:rPr lang="en-US" dirty="0" smtClean="0"/>
              <a:t>Estado</a:t>
            </a:r>
          </a:p>
          <a:p>
            <a:r>
              <a:rPr lang="en-US" dirty="0" smtClean="0"/>
              <a:t>Prepared Statement </a:t>
            </a:r>
          </a:p>
          <a:p>
            <a:r>
              <a:rPr lang="en-US" dirty="0" err="1"/>
              <a:t>Padrões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Constantes</a:t>
            </a:r>
            <a:endParaRPr lang="en-US" dirty="0" smtClean="0"/>
          </a:p>
          <a:p>
            <a:r>
              <a:rPr lang="en-US" dirty="0" err="1"/>
              <a:t>Padrões</a:t>
            </a:r>
            <a:r>
              <a:rPr lang="en-US" dirty="0"/>
              <a:t> de </a:t>
            </a:r>
            <a:r>
              <a:rPr lang="en-US" dirty="0" err="1" smtClean="0"/>
              <a:t>nome</a:t>
            </a:r>
            <a:r>
              <a:rPr lang="en-US" dirty="0" smtClean="0"/>
              <a:t> de </a:t>
            </a:r>
            <a:r>
              <a:rPr lang="en-US" dirty="0" err="1" smtClean="0"/>
              <a:t>variáveis</a:t>
            </a:r>
            <a:endParaRPr lang="en-US" dirty="0" smtClean="0"/>
          </a:p>
          <a:p>
            <a:r>
              <a:rPr lang="en-US" dirty="0" err="1" smtClean="0"/>
              <a:t>Padrões</a:t>
            </a:r>
            <a:r>
              <a:rPr lang="en-US" dirty="0" smtClean="0"/>
              <a:t> de </a:t>
            </a:r>
            <a:r>
              <a:rPr lang="en-US" dirty="0" err="1" smtClean="0"/>
              <a:t>comentários</a:t>
            </a:r>
            <a:endParaRPr lang="pt-BR" dirty="0"/>
          </a:p>
          <a:p>
            <a:r>
              <a:rPr lang="en-US" dirty="0" err="1" smtClean="0"/>
              <a:t>Imagem</a:t>
            </a:r>
            <a:r>
              <a:rPr lang="en-US" dirty="0" smtClean="0"/>
              <a:t> / </a:t>
            </a:r>
            <a:r>
              <a:rPr lang="en-US" dirty="0" err="1" smtClean="0"/>
              <a:t>Javascript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889" y="631194"/>
            <a:ext cx="1155724" cy="115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Implementação</a:t>
            </a:r>
            <a:r>
              <a:rPr lang="en-US" dirty="0"/>
              <a:t> e </a:t>
            </a:r>
            <a:r>
              <a:rPr lang="en-US" dirty="0" err="1"/>
              <a:t>avaliação</a:t>
            </a:r>
            <a:endParaRPr lang="pt-B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9" y="2280079"/>
            <a:ext cx="4190459" cy="36782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889" y="631194"/>
            <a:ext cx="1155724" cy="11557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340" y="2280079"/>
            <a:ext cx="6055780" cy="279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5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Implementação</a:t>
            </a:r>
            <a:r>
              <a:rPr lang="en-US" dirty="0" smtClean="0"/>
              <a:t> e </a:t>
            </a:r>
            <a:r>
              <a:rPr lang="en-US" dirty="0" err="1" smtClean="0"/>
              <a:t>avaliação</a:t>
            </a:r>
            <a:endParaRPr lang="pt-BR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58" y="3565649"/>
            <a:ext cx="11029950" cy="2754665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33" y="2465516"/>
            <a:ext cx="10058400" cy="7884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889" y="631194"/>
            <a:ext cx="1155724" cy="115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7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 o FUTURO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Abranger equipamentos</a:t>
            </a:r>
          </a:p>
          <a:p>
            <a:r>
              <a:rPr lang="pt-BR" dirty="0" smtClean="0"/>
              <a:t>Opções adicionais de registros de informações</a:t>
            </a:r>
          </a:p>
          <a:p>
            <a:r>
              <a:rPr lang="pt-BR" dirty="0" smtClean="0"/>
              <a:t>Controle de endereço </a:t>
            </a:r>
            <a:r>
              <a:rPr lang="pt-BR" dirty="0" smtClean="0"/>
              <a:t>IP</a:t>
            </a:r>
            <a:endParaRPr lang="pt-BR" dirty="0" smtClean="0"/>
          </a:p>
          <a:p>
            <a:r>
              <a:rPr lang="pt-BR" dirty="0" smtClean="0"/>
              <a:t>Controle de equipamentos físicos</a:t>
            </a:r>
          </a:p>
          <a:p>
            <a:r>
              <a:rPr lang="pt-BR" dirty="0" smtClean="0"/>
              <a:t>Implementação de </a:t>
            </a:r>
            <a:r>
              <a:rPr lang="pt-BR" dirty="0" smtClean="0"/>
              <a:t>cadastro </a:t>
            </a:r>
            <a:r>
              <a:rPr lang="pt-BR" dirty="0" smtClean="0"/>
              <a:t>e gestão de equipes</a:t>
            </a:r>
          </a:p>
          <a:p>
            <a:r>
              <a:rPr lang="pt-BR" dirty="0" smtClean="0"/>
              <a:t>Implementação do módulo de solicitações</a:t>
            </a:r>
          </a:p>
          <a:p>
            <a:r>
              <a:rPr lang="pt-BR" dirty="0" smtClean="0"/>
              <a:t>Implementação de monitoramento de serviços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889" y="631194"/>
            <a:ext cx="1155724" cy="115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5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CONSIDERAÇõES</a:t>
            </a:r>
            <a:r>
              <a:rPr lang="pt-BR" dirty="0" smtClean="0"/>
              <a:t> FINAIS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projeto proporcionou aprendizado das tecnologias mencionadas e o desenvolvimento de uma arquitetura genérica que pode ser reaproveitada para futuros projetos.</a:t>
            </a:r>
          </a:p>
          <a:p>
            <a:r>
              <a:rPr lang="pt-BR" dirty="0" smtClean="0"/>
              <a:t>Novos conhecimentos foram adquiridos e conhecimentos anteriores foram aprimorados</a:t>
            </a:r>
          </a:p>
          <a:p>
            <a:endParaRPr lang="pt-B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889" y="631194"/>
            <a:ext cx="1155724" cy="115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6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Nos </a:t>
            </a:r>
            <a:r>
              <a:rPr lang="en-US" dirty="0" err="1" smtClean="0"/>
              <a:t>últimos</a:t>
            </a:r>
            <a:r>
              <a:rPr lang="en-US" dirty="0" smtClean="0"/>
              <a:t> </a:t>
            </a:r>
            <a:r>
              <a:rPr lang="en-US" dirty="0" err="1" smtClean="0"/>
              <a:t>anos</a:t>
            </a:r>
            <a:r>
              <a:rPr lang="en-US" dirty="0" smtClean="0"/>
              <a:t> </a:t>
            </a:r>
            <a:r>
              <a:rPr lang="en-US" dirty="0" err="1" smtClean="0"/>
              <a:t>houve</a:t>
            </a:r>
            <a:r>
              <a:rPr lang="en-US" dirty="0" smtClean="0"/>
              <a:t> um </a:t>
            </a:r>
            <a:r>
              <a:rPr lang="en-US" dirty="0" err="1" smtClean="0"/>
              <a:t>grande</a:t>
            </a:r>
            <a:r>
              <a:rPr lang="en-US" dirty="0" smtClean="0"/>
              <a:t> </a:t>
            </a:r>
            <a:r>
              <a:rPr lang="en-US" dirty="0" err="1" smtClean="0"/>
              <a:t>avanço</a:t>
            </a:r>
            <a:r>
              <a:rPr lang="en-US" dirty="0" smtClean="0"/>
              <a:t> da </a:t>
            </a:r>
            <a:r>
              <a:rPr lang="en-US" dirty="0" err="1" smtClean="0"/>
              <a:t>área</a:t>
            </a:r>
            <a:r>
              <a:rPr lang="en-US" dirty="0" smtClean="0"/>
              <a:t> de </a:t>
            </a:r>
            <a:r>
              <a:rPr lang="en-US" dirty="0" err="1" smtClean="0"/>
              <a:t>telecomunicações</a:t>
            </a:r>
            <a:r>
              <a:rPr lang="en-US" dirty="0" smtClean="0"/>
              <a:t>, o que </a:t>
            </a:r>
            <a:r>
              <a:rPr lang="en-US" dirty="0" err="1" smtClean="0"/>
              <a:t>aumentou</a:t>
            </a:r>
            <a:r>
              <a:rPr lang="en-US" dirty="0" smtClean="0"/>
              <a:t> o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aplicações</a:t>
            </a:r>
            <a:r>
              <a:rPr lang="en-US" dirty="0" smtClean="0"/>
              <a:t> e </a:t>
            </a:r>
            <a:r>
              <a:rPr lang="en-US" dirty="0" err="1" smtClean="0"/>
              <a:t>equipamentos</a:t>
            </a:r>
            <a:r>
              <a:rPr lang="en-US" dirty="0" smtClean="0"/>
              <a:t>, </a:t>
            </a:r>
            <a:r>
              <a:rPr lang="en-US" dirty="0" err="1" smtClean="0"/>
              <a:t>muitos</a:t>
            </a:r>
            <a:r>
              <a:rPr lang="en-US" dirty="0" smtClean="0"/>
              <a:t> </a:t>
            </a:r>
            <a:r>
              <a:rPr lang="en-US" dirty="0" err="1" smtClean="0"/>
              <a:t>destes</a:t>
            </a:r>
            <a:r>
              <a:rPr lang="en-US" dirty="0" smtClean="0"/>
              <a:t> </a:t>
            </a:r>
            <a:r>
              <a:rPr lang="en-US" dirty="0" err="1" smtClean="0"/>
              <a:t>interconectados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Aumento</a:t>
            </a:r>
            <a:r>
              <a:rPr lang="en-US" dirty="0" smtClean="0"/>
              <a:t> no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serviços</a:t>
            </a:r>
            <a:r>
              <a:rPr lang="en-US" dirty="0" smtClean="0"/>
              <a:t> </a:t>
            </a:r>
            <a:r>
              <a:rPr lang="en-US" dirty="0" err="1" smtClean="0"/>
              <a:t>oferecidos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meio</a:t>
            </a:r>
            <a:r>
              <a:rPr lang="en-US" dirty="0" smtClean="0"/>
              <a:t> da internet.</a:t>
            </a:r>
          </a:p>
          <a:p>
            <a:r>
              <a:rPr lang="en-US" dirty="0" err="1" smtClean="0"/>
              <a:t>Aumento</a:t>
            </a:r>
            <a:r>
              <a:rPr lang="en-US" dirty="0" smtClean="0"/>
              <a:t> do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usuários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aplicações</a:t>
            </a:r>
            <a:r>
              <a:rPr lang="en-US" dirty="0" smtClean="0"/>
              <a:t> que </a:t>
            </a:r>
            <a:r>
              <a:rPr lang="en-US" dirty="0" err="1" smtClean="0"/>
              <a:t>necessitam</a:t>
            </a:r>
            <a:r>
              <a:rPr lang="en-US" dirty="0" smtClean="0"/>
              <a:t> de </a:t>
            </a:r>
            <a:r>
              <a:rPr lang="en-US" dirty="0" err="1" smtClean="0"/>
              <a:t>estabilidade</a:t>
            </a:r>
            <a:r>
              <a:rPr lang="en-US" dirty="0" smtClean="0"/>
              <a:t> e </a:t>
            </a:r>
            <a:r>
              <a:rPr lang="en-US" dirty="0" err="1" smtClean="0"/>
              <a:t>confiabilidade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Disponibilidade</a:t>
            </a:r>
            <a:r>
              <a:rPr lang="en-US" dirty="0" smtClean="0"/>
              <a:t> se </a:t>
            </a:r>
            <a:r>
              <a:rPr lang="en-US" dirty="0" err="1" smtClean="0"/>
              <a:t>tornou</a:t>
            </a:r>
            <a:r>
              <a:rPr lang="en-US" dirty="0" smtClean="0"/>
              <a:t> </a:t>
            </a:r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Alinhamento</a:t>
            </a:r>
            <a:r>
              <a:rPr lang="en-US" dirty="0" smtClean="0"/>
              <a:t> da TI com </a:t>
            </a:r>
            <a:r>
              <a:rPr lang="en-US" dirty="0" err="1" smtClean="0"/>
              <a:t>negócio</a:t>
            </a:r>
            <a:r>
              <a:rPr lang="en-US" dirty="0" smtClean="0"/>
              <a:t> se </a:t>
            </a:r>
            <a:r>
              <a:rPr lang="en-US" dirty="0" err="1" smtClean="0"/>
              <a:t>tornou</a:t>
            </a:r>
            <a:r>
              <a:rPr lang="en-US" dirty="0" smtClean="0"/>
              <a:t> </a:t>
            </a:r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Constante</a:t>
            </a:r>
            <a:r>
              <a:rPr lang="en-US" dirty="0" smtClean="0"/>
              <a:t> </a:t>
            </a:r>
            <a:r>
              <a:rPr lang="en-US" dirty="0" err="1" smtClean="0"/>
              <a:t>crescimento</a:t>
            </a:r>
            <a:r>
              <a:rPr lang="en-US" dirty="0" smtClean="0"/>
              <a:t> da </a:t>
            </a:r>
            <a:r>
              <a:rPr lang="en-US" dirty="0" err="1" smtClean="0"/>
              <a:t>computação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nuvem</a:t>
            </a:r>
            <a:r>
              <a:rPr lang="en-US" dirty="0" smtClean="0"/>
              <a:t>.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889" y="631194"/>
            <a:ext cx="1155724" cy="115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6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Devido</a:t>
            </a:r>
            <a:r>
              <a:rPr lang="en-US" dirty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crescimento</a:t>
            </a:r>
            <a:r>
              <a:rPr lang="en-US" dirty="0" smtClean="0"/>
              <a:t> e as </a:t>
            </a:r>
            <a:r>
              <a:rPr lang="en-US" dirty="0" err="1" smtClean="0"/>
              <a:t>novas</a:t>
            </a:r>
            <a:r>
              <a:rPr lang="en-US" dirty="0" smtClean="0"/>
              <a:t> </a:t>
            </a:r>
            <a:r>
              <a:rPr lang="en-US" dirty="0" err="1" smtClean="0"/>
              <a:t>necessidades</a:t>
            </a:r>
            <a:r>
              <a:rPr lang="en-US" dirty="0" smtClean="0"/>
              <a:t>, </a:t>
            </a:r>
            <a:r>
              <a:rPr lang="en-US" dirty="0" err="1" smtClean="0"/>
              <a:t>houve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um </a:t>
            </a:r>
            <a:r>
              <a:rPr lang="en-US" dirty="0" err="1" smtClean="0"/>
              <a:t>aumento</a:t>
            </a:r>
            <a:r>
              <a:rPr lang="en-US" dirty="0" smtClean="0"/>
              <a:t> de </a:t>
            </a:r>
            <a:r>
              <a:rPr lang="en-US" dirty="0" err="1" smtClean="0"/>
              <a:t>infraestrutura</a:t>
            </a:r>
            <a:r>
              <a:rPr lang="en-US" dirty="0" smtClean="0"/>
              <a:t> de </a:t>
            </a:r>
            <a:r>
              <a:rPr lang="en-US" dirty="0" err="1" smtClean="0"/>
              <a:t>tecnologia</a:t>
            </a:r>
            <a:r>
              <a:rPr lang="en-US" dirty="0" smtClean="0"/>
              <a:t> da </a:t>
            </a:r>
            <a:r>
              <a:rPr lang="en-US" dirty="0" err="1" smtClean="0"/>
              <a:t>informação</a:t>
            </a:r>
            <a:r>
              <a:rPr lang="en-US" dirty="0" smtClean="0"/>
              <a:t> para </a:t>
            </a:r>
            <a:r>
              <a:rPr lang="en-US" dirty="0" err="1" smtClean="0"/>
              <a:t>suportar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aplicações</a:t>
            </a:r>
            <a:r>
              <a:rPr lang="en-US" dirty="0" smtClean="0"/>
              <a:t>, </a:t>
            </a:r>
            <a:r>
              <a:rPr lang="en-US" dirty="0" err="1" smtClean="0"/>
              <a:t>serviços</a:t>
            </a:r>
            <a:r>
              <a:rPr lang="en-US" dirty="0" smtClean="0"/>
              <a:t> e </a:t>
            </a:r>
            <a:r>
              <a:rPr lang="en-US" dirty="0" err="1" smtClean="0"/>
              <a:t>usuários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 o </a:t>
            </a:r>
            <a:r>
              <a:rPr lang="en-US" dirty="0" err="1" smtClean="0"/>
              <a:t>aumento</a:t>
            </a:r>
            <a:r>
              <a:rPr lang="en-US" dirty="0" smtClean="0"/>
              <a:t> da </a:t>
            </a:r>
            <a:r>
              <a:rPr lang="en-US" dirty="0" err="1" smtClean="0"/>
              <a:t>infraestrutura</a:t>
            </a:r>
            <a:r>
              <a:rPr lang="en-US" dirty="0"/>
              <a:t> </a:t>
            </a:r>
            <a:r>
              <a:rPr lang="en-US" dirty="0" err="1" smtClean="0"/>
              <a:t>há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necessidade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de </a:t>
            </a:r>
            <a:r>
              <a:rPr lang="en-US" dirty="0" err="1" smtClean="0"/>
              <a:t>documentação</a:t>
            </a:r>
            <a:r>
              <a:rPr lang="en-US" dirty="0" smtClean="0"/>
              <a:t> dos </a:t>
            </a:r>
            <a:r>
              <a:rPr lang="en-US" dirty="0" err="1" smtClean="0"/>
              <a:t>recursos</a:t>
            </a:r>
            <a:r>
              <a:rPr lang="en-US" dirty="0" smtClean="0"/>
              <a:t> </a:t>
            </a:r>
            <a:r>
              <a:rPr lang="en-US" dirty="0" err="1" smtClean="0"/>
              <a:t>físicos</a:t>
            </a:r>
            <a:r>
              <a:rPr lang="en-US" dirty="0" smtClean="0"/>
              <a:t> e </a:t>
            </a:r>
            <a:r>
              <a:rPr lang="en-US" dirty="0" err="1" smtClean="0"/>
              <a:t>lógicos</a:t>
            </a:r>
            <a:r>
              <a:rPr lang="en-US" dirty="0" smtClean="0"/>
              <a:t> da </a:t>
            </a:r>
            <a:r>
              <a:rPr lang="en-US" dirty="0" err="1" smtClean="0"/>
              <a:t>infraestrutura</a:t>
            </a:r>
            <a:r>
              <a:rPr lang="en-US" dirty="0" smtClean="0"/>
              <a:t> de TI.</a:t>
            </a:r>
          </a:p>
          <a:p>
            <a:r>
              <a:rPr lang="en-US" dirty="0" err="1" smtClean="0"/>
              <a:t>Redundância</a:t>
            </a:r>
            <a:r>
              <a:rPr lang="en-US" dirty="0" smtClean="0"/>
              <a:t> e </a:t>
            </a:r>
            <a:r>
              <a:rPr lang="en-US" dirty="0" err="1" smtClean="0"/>
              <a:t>monitoramento</a:t>
            </a:r>
            <a:r>
              <a:rPr lang="en-US" dirty="0" smtClean="0"/>
              <a:t> se </a:t>
            </a:r>
            <a:r>
              <a:rPr lang="en-US" dirty="0" err="1" smtClean="0"/>
              <a:t>tornaram</a:t>
            </a:r>
            <a:r>
              <a:rPr lang="en-US" dirty="0" smtClean="0"/>
              <a:t> </a:t>
            </a:r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críticos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889" y="631194"/>
            <a:ext cx="1155724" cy="11557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767" y="5053050"/>
            <a:ext cx="2032463" cy="127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3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Situação</a:t>
            </a:r>
            <a:r>
              <a:rPr lang="en-US" dirty="0" smtClean="0"/>
              <a:t> ATUAL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Ferramentas</a:t>
            </a:r>
            <a:r>
              <a:rPr lang="en-US" dirty="0" smtClean="0"/>
              <a:t> de </a:t>
            </a:r>
            <a:r>
              <a:rPr lang="en-US" dirty="0" err="1" smtClean="0"/>
              <a:t>documentação</a:t>
            </a:r>
            <a:r>
              <a:rPr lang="en-US" dirty="0" smtClean="0"/>
              <a:t> e </a:t>
            </a:r>
            <a:r>
              <a:rPr lang="en-US" dirty="0" err="1" smtClean="0"/>
              <a:t>monitoramento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aberto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atendem</a:t>
            </a:r>
            <a:r>
              <a:rPr lang="en-US" dirty="0" smtClean="0"/>
              <a:t> a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necessidades</a:t>
            </a:r>
            <a:r>
              <a:rPr lang="en-US" dirty="0" smtClean="0"/>
              <a:t>, e </a:t>
            </a:r>
            <a:r>
              <a:rPr lang="en-US" dirty="0" err="1" smtClean="0"/>
              <a:t>dependem</a:t>
            </a:r>
            <a:r>
              <a:rPr lang="en-US" dirty="0" smtClean="0"/>
              <a:t> de </a:t>
            </a:r>
            <a:r>
              <a:rPr lang="en-US" dirty="0" err="1" smtClean="0"/>
              <a:t>diversos</a:t>
            </a:r>
            <a:r>
              <a:rPr lang="en-US" dirty="0" smtClean="0"/>
              <a:t> </a:t>
            </a:r>
            <a:r>
              <a:rPr lang="en-US" dirty="0" err="1" smtClean="0"/>
              <a:t>conhecimentos</a:t>
            </a:r>
            <a:r>
              <a:rPr lang="en-US" dirty="0" smtClean="0"/>
              <a:t> </a:t>
            </a:r>
            <a:r>
              <a:rPr lang="en-US" dirty="0" err="1" smtClean="0"/>
              <a:t>técnicos</a:t>
            </a:r>
            <a:r>
              <a:rPr lang="en-US" dirty="0" smtClean="0"/>
              <a:t> </a:t>
            </a:r>
            <a:r>
              <a:rPr lang="en-US" dirty="0" err="1" smtClean="0"/>
              <a:t>diversificados</a:t>
            </a:r>
            <a:r>
              <a:rPr lang="en-US" dirty="0" smtClean="0"/>
              <a:t>, 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maioria</a:t>
            </a:r>
            <a:r>
              <a:rPr lang="en-US" dirty="0" smtClean="0"/>
              <a:t> das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estas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possuem</a:t>
            </a:r>
            <a:r>
              <a:rPr lang="en-US" dirty="0" smtClean="0"/>
              <a:t> </a:t>
            </a:r>
            <a:r>
              <a:rPr lang="en-US" dirty="0" err="1" smtClean="0"/>
              <a:t>documentação</a:t>
            </a:r>
            <a:r>
              <a:rPr lang="en-US" dirty="0" smtClean="0"/>
              <a:t> </a:t>
            </a:r>
            <a:r>
              <a:rPr lang="en-US" dirty="0" err="1" smtClean="0"/>
              <a:t>técnica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Ferramentas</a:t>
            </a:r>
            <a:r>
              <a:rPr lang="en-US" dirty="0" smtClean="0"/>
              <a:t> </a:t>
            </a:r>
            <a:r>
              <a:rPr lang="en-US" dirty="0" err="1" smtClean="0"/>
              <a:t>pagas</a:t>
            </a:r>
            <a:r>
              <a:rPr lang="en-US" dirty="0" smtClean="0"/>
              <a:t> tem </a:t>
            </a:r>
            <a:r>
              <a:rPr lang="en-US" dirty="0" err="1" smtClean="0"/>
              <a:t>custo</a:t>
            </a:r>
            <a:r>
              <a:rPr lang="en-US" dirty="0" smtClean="0"/>
              <a:t> </a:t>
            </a:r>
            <a:r>
              <a:rPr lang="en-US" dirty="0" err="1" smtClean="0"/>
              <a:t>significativo</a:t>
            </a:r>
            <a:r>
              <a:rPr lang="en-US" dirty="0" smtClean="0"/>
              <a:t>,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atendendo</a:t>
            </a:r>
            <a:r>
              <a:rPr lang="en-US" dirty="0" smtClean="0"/>
              <a:t> </a:t>
            </a:r>
            <a:r>
              <a:rPr lang="en-US" dirty="0" err="1" smtClean="0"/>
              <a:t>organizações</a:t>
            </a:r>
            <a:r>
              <a:rPr lang="en-US" dirty="0" smtClean="0"/>
              <a:t> de </a:t>
            </a:r>
            <a:r>
              <a:rPr lang="en-US" dirty="0" err="1" smtClean="0"/>
              <a:t>menor</a:t>
            </a:r>
            <a:r>
              <a:rPr lang="en-US" dirty="0" smtClean="0"/>
              <a:t> </a:t>
            </a:r>
            <a:r>
              <a:rPr lang="en-US" dirty="0" err="1" smtClean="0"/>
              <a:t>porte</a:t>
            </a:r>
            <a:r>
              <a:rPr lang="en-US" dirty="0" smtClean="0"/>
              <a:t>, </a:t>
            </a:r>
            <a:r>
              <a:rPr lang="en-US" dirty="0" err="1" smtClean="0"/>
              <a:t>pessoas</a:t>
            </a:r>
            <a:r>
              <a:rPr lang="en-US" dirty="0" smtClean="0"/>
              <a:t> </a:t>
            </a:r>
            <a:r>
              <a:rPr lang="en-US" dirty="0" err="1" smtClean="0"/>
              <a:t>físicas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instituições</a:t>
            </a:r>
            <a:r>
              <a:rPr lang="en-US" dirty="0" smtClean="0"/>
              <a:t> de </a:t>
            </a:r>
            <a:r>
              <a:rPr lang="en-US" dirty="0" err="1" smtClean="0"/>
              <a:t>ensino</a:t>
            </a:r>
            <a:r>
              <a:rPr lang="en-US" dirty="0" smtClean="0"/>
              <a:t> e </a:t>
            </a:r>
            <a:r>
              <a:rPr lang="en-US" dirty="0" err="1" smtClean="0"/>
              <a:t>pesquisa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a </a:t>
            </a:r>
            <a:r>
              <a:rPr lang="en-US" dirty="0" err="1" smtClean="0"/>
              <a:t>tecnologia</a:t>
            </a:r>
            <a:r>
              <a:rPr lang="en-US" dirty="0" smtClean="0"/>
              <a:t> é </a:t>
            </a:r>
            <a:r>
              <a:rPr lang="en-US" dirty="0" err="1" smtClean="0"/>
              <a:t>utilizada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nuvem</a:t>
            </a:r>
            <a:r>
              <a:rPr lang="en-US" dirty="0" smtClean="0"/>
              <a:t>, o que leva a </a:t>
            </a:r>
            <a:r>
              <a:rPr lang="en-US" dirty="0" err="1" smtClean="0"/>
              <a:t>necessidade</a:t>
            </a:r>
            <a:r>
              <a:rPr lang="en-US" dirty="0" smtClean="0"/>
              <a:t> de </a:t>
            </a:r>
            <a:r>
              <a:rPr lang="en-US" dirty="0" err="1" smtClean="0"/>
              <a:t>documentações</a:t>
            </a:r>
            <a:r>
              <a:rPr lang="en-US" dirty="0" smtClean="0"/>
              <a:t> </a:t>
            </a:r>
            <a:r>
              <a:rPr lang="en-US" dirty="0" err="1" smtClean="0"/>
              <a:t>destes</a:t>
            </a:r>
            <a:r>
              <a:rPr lang="en-US" dirty="0" smtClean="0"/>
              <a:t> </a:t>
            </a:r>
            <a:r>
              <a:rPr lang="en-US" dirty="0" err="1" smtClean="0"/>
              <a:t>serviços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889" y="631194"/>
            <a:ext cx="1155724" cy="11557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494" y="5343665"/>
            <a:ext cx="1481009" cy="103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7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Proposta</a:t>
            </a:r>
            <a:r>
              <a:rPr lang="en-US" dirty="0" smtClean="0"/>
              <a:t> de </a:t>
            </a:r>
            <a:r>
              <a:rPr lang="en-US" dirty="0" err="1" smtClean="0"/>
              <a:t>objetivo</a:t>
            </a:r>
            <a:r>
              <a:rPr lang="en-US" dirty="0" smtClean="0"/>
              <a:t> do </a:t>
            </a:r>
            <a:r>
              <a:rPr lang="en-US" dirty="0" err="1" smtClean="0"/>
              <a:t>trabalho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Oferecer</a:t>
            </a:r>
            <a:r>
              <a:rPr lang="en-US" dirty="0" smtClean="0"/>
              <a:t> </a:t>
            </a:r>
            <a:r>
              <a:rPr lang="en-US" dirty="0" smtClean="0"/>
              <a:t>um </a:t>
            </a:r>
            <a:r>
              <a:rPr lang="en-US" dirty="0" smtClean="0"/>
              <a:t>Sistema </a:t>
            </a:r>
            <a:r>
              <a:rPr lang="en-US" dirty="0" smtClean="0"/>
              <a:t>que </a:t>
            </a:r>
            <a:r>
              <a:rPr lang="en-US" dirty="0" err="1" smtClean="0"/>
              <a:t>integre</a:t>
            </a:r>
            <a:r>
              <a:rPr lang="en-US" dirty="0" smtClean="0"/>
              <a:t> as </a:t>
            </a:r>
            <a:r>
              <a:rPr lang="en-US" dirty="0" err="1" smtClean="0"/>
              <a:t>seguintes</a:t>
            </a:r>
            <a:r>
              <a:rPr lang="en-US" dirty="0" smtClean="0"/>
              <a:t> </a:t>
            </a:r>
            <a:r>
              <a:rPr lang="en-US" dirty="0" err="1" smtClean="0"/>
              <a:t>funcionalidades</a:t>
            </a:r>
            <a:r>
              <a:rPr lang="pt-BR" dirty="0" smtClean="0"/>
              <a:t>:</a:t>
            </a:r>
          </a:p>
          <a:p>
            <a:r>
              <a:rPr lang="en-US" dirty="0" err="1" smtClean="0"/>
              <a:t>Documentação</a:t>
            </a:r>
            <a:r>
              <a:rPr lang="en-US" dirty="0" smtClean="0"/>
              <a:t> de </a:t>
            </a:r>
            <a:r>
              <a:rPr lang="en-US" dirty="0" err="1" smtClean="0"/>
              <a:t>registros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Ferramentas</a:t>
            </a:r>
            <a:r>
              <a:rPr lang="en-US" dirty="0" smtClean="0"/>
              <a:t> de </a:t>
            </a:r>
            <a:r>
              <a:rPr lang="en-US" dirty="0" err="1" smtClean="0"/>
              <a:t>diagnósticos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/>
              <a:t>Atendimento</a:t>
            </a:r>
            <a:r>
              <a:rPr lang="en-US" dirty="0"/>
              <a:t> de </a:t>
            </a:r>
            <a:r>
              <a:rPr lang="en-US" dirty="0" err="1"/>
              <a:t>solicitações</a:t>
            </a:r>
            <a:r>
              <a:rPr lang="en-US" dirty="0"/>
              <a:t> dos </a:t>
            </a:r>
            <a:r>
              <a:rPr lang="en-US" dirty="0" err="1" smtClean="0"/>
              <a:t>usuários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Monitoramento</a:t>
            </a:r>
            <a:r>
              <a:rPr lang="en-US" dirty="0" smtClean="0"/>
              <a:t> de </a:t>
            </a:r>
            <a:r>
              <a:rPr lang="en-US" dirty="0" err="1" smtClean="0"/>
              <a:t>aplicações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Controle</a:t>
            </a:r>
            <a:r>
              <a:rPr lang="en-US" dirty="0" smtClean="0"/>
              <a:t> de </a:t>
            </a:r>
            <a:r>
              <a:rPr lang="en-US" dirty="0" err="1" smtClean="0"/>
              <a:t>usuários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631" y="2832454"/>
            <a:ext cx="457200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922" y="2443150"/>
            <a:ext cx="45720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719" y="3791047"/>
            <a:ext cx="4572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719" y="2900350"/>
            <a:ext cx="457200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272" y="3128950"/>
            <a:ext cx="9525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852" y="3791047"/>
            <a:ext cx="457200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134" y="4309152"/>
            <a:ext cx="457200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889" y="631194"/>
            <a:ext cx="1155724" cy="115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4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ATIVIDADES </a:t>
            </a:r>
            <a:r>
              <a:rPr lang="en-US" dirty="0" err="1" smtClean="0"/>
              <a:t>Realizadas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Documentação</a:t>
            </a:r>
            <a:r>
              <a:rPr lang="en-US" dirty="0" smtClean="0"/>
              <a:t> </a:t>
            </a:r>
            <a:r>
              <a:rPr lang="en-US" dirty="0" err="1" smtClean="0"/>
              <a:t>técnica</a:t>
            </a:r>
            <a:r>
              <a:rPr lang="en-US" dirty="0" smtClean="0"/>
              <a:t> </a:t>
            </a:r>
            <a:r>
              <a:rPr lang="en-US" dirty="0" err="1" smtClean="0"/>
              <a:t>atendendo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que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proposto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Implementação</a:t>
            </a:r>
            <a:r>
              <a:rPr lang="en-US" dirty="0" smtClean="0"/>
              <a:t> dos </a:t>
            </a:r>
            <a:r>
              <a:rPr lang="en-US" dirty="0" err="1" smtClean="0"/>
              <a:t>módulos</a:t>
            </a:r>
            <a:r>
              <a:rPr lang="en-US" dirty="0" smtClean="0"/>
              <a:t> de </a:t>
            </a:r>
            <a:r>
              <a:rPr lang="en-US" dirty="0" err="1" smtClean="0"/>
              <a:t>usuário</a:t>
            </a:r>
            <a:r>
              <a:rPr lang="en-US" dirty="0" smtClean="0"/>
              <a:t>, </a:t>
            </a:r>
            <a:r>
              <a:rPr lang="en-US" dirty="0" err="1" smtClean="0"/>
              <a:t>gerência</a:t>
            </a:r>
            <a:r>
              <a:rPr lang="en-US" dirty="0" smtClean="0"/>
              <a:t>, </a:t>
            </a:r>
            <a:r>
              <a:rPr lang="en-US" dirty="0" err="1" smtClean="0"/>
              <a:t>ferramentas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diagnósticos</a:t>
            </a:r>
            <a:r>
              <a:rPr lang="en-US" dirty="0" smtClean="0"/>
              <a:t>, </a:t>
            </a:r>
            <a:r>
              <a:rPr lang="en-US" dirty="0" err="1" smtClean="0"/>
              <a:t>documentação</a:t>
            </a:r>
            <a:r>
              <a:rPr lang="en-US" dirty="0"/>
              <a:t> </a:t>
            </a:r>
            <a:r>
              <a:rPr lang="en-US" dirty="0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idiomas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Implementação</a:t>
            </a:r>
            <a:r>
              <a:rPr lang="en-US" dirty="0" smtClean="0"/>
              <a:t> </a:t>
            </a:r>
            <a:r>
              <a:rPr lang="en-US" dirty="0" err="1" smtClean="0"/>
              <a:t>parcial</a:t>
            </a:r>
            <a:r>
              <a:rPr lang="en-US" dirty="0" smtClean="0"/>
              <a:t> dos </a:t>
            </a:r>
            <a:r>
              <a:rPr lang="en-US" dirty="0" err="1" smtClean="0"/>
              <a:t>módulos</a:t>
            </a:r>
            <a:r>
              <a:rPr lang="en-US" dirty="0" smtClean="0"/>
              <a:t> de </a:t>
            </a:r>
            <a:r>
              <a:rPr lang="en-US" dirty="0" err="1" smtClean="0"/>
              <a:t>equipe</a:t>
            </a:r>
            <a:r>
              <a:rPr lang="en-US" dirty="0" smtClean="0"/>
              <a:t>, </a:t>
            </a:r>
            <a:r>
              <a:rPr lang="en-US" dirty="0" err="1" smtClean="0"/>
              <a:t>solicitação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monitoramento</a:t>
            </a:r>
            <a:r>
              <a:rPr lang="en-US" dirty="0" smtClean="0"/>
              <a:t>.</a:t>
            </a:r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889" y="631194"/>
            <a:ext cx="1155724" cy="115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0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ATIVIDADES </a:t>
            </a:r>
            <a:r>
              <a:rPr lang="en-US" dirty="0" err="1"/>
              <a:t>Realizadas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19" y="1876424"/>
            <a:ext cx="5300427" cy="490147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889" y="631194"/>
            <a:ext cx="1155724" cy="11557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187" y="2411059"/>
            <a:ext cx="247650" cy="247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423" y="2411059"/>
            <a:ext cx="247650" cy="247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992" y="2411059"/>
            <a:ext cx="247650" cy="24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561" y="2411059"/>
            <a:ext cx="247650" cy="2476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66128" y="265870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Idiomas</a:t>
            </a:r>
            <a:endParaRPr lang="pt-BR" dirty="0"/>
          </a:p>
        </p:txBody>
      </p:sp>
      <p:sp>
        <p:nvSpPr>
          <p:cNvPr id="11" name="TextBox 10"/>
          <p:cNvSpPr txBox="1"/>
          <p:nvPr/>
        </p:nvSpPr>
        <p:spPr>
          <a:xfrm>
            <a:off x="9300145" y="397079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Contato</a:t>
            </a:r>
            <a:endParaRPr lang="pt-BR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386" y="2044336"/>
            <a:ext cx="983705" cy="9837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402" y="3498982"/>
            <a:ext cx="457200" cy="457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62890" y="3080719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Layout Móvel</a:t>
            </a:r>
            <a:endParaRPr lang="pt-BR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18" y="3774488"/>
            <a:ext cx="1117460" cy="3936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204" y="3773968"/>
            <a:ext cx="1104762" cy="3936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16468" y="4303149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Padrão W3C</a:t>
            </a:r>
            <a:endParaRPr lang="pt-BR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991" y="4672481"/>
            <a:ext cx="762000" cy="762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350721" y="5582170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Captcha</a:t>
            </a:r>
            <a:endParaRPr lang="pt-B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091" y="4669756"/>
            <a:ext cx="716292" cy="7647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99148" y="5533092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Uso</a:t>
            </a:r>
            <a:r>
              <a:rPr lang="en-US" dirty="0" smtClean="0"/>
              <a:t> do </a:t>
            </a:r>
            <a:r>
              <a:rPr lang="en-US" dirty="0" err="1" smtClean="0"/>
              <a:t>GooleMaps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317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ATIVIDADES REALIZADAS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889" y="631194"/>
            <a:ext cx="1155724" cy="11557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396" y="4962460"/>
            <a:ext cx="1271420" cy="8844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39" y="2282000"/>
            <a:ext cx="731109" cy="7311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109" y="5448870"/>
            <a:ext cx="796112" cy="79611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437502" y="2979829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Corporação</a:t>
            </a:r>
            <a:endParaRPr lang="pt-BR" dirty="0"/>
          </a:p>
        </p:txBody>
      </p:sp>
      <p:sp>
        <p:nvSpPr>
          <p:cNvPr id="18" name="TextBox 17"/>
          <p:cNvSpPr txBox="1"/>
          <p:nvPr/>
        </p:nvSpPr>
        <p:spPr>
          <a:xfrm>
            <a:off x="2968136" y="2979829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Departamento</a:t>
            </a:r>
            <a:endParaRPr lang="pt-BR" dirty="0"/>
          </a:p>
        </p:txBody>
      </p:sp>
      <p:sp>
        <p:nvSpPr>
          <p:cNvPr id="19" name="TextBox 18"/>
          <p:cNvSpPr txBox="1"/>
          <p:nvPr/>
        </p:nvSpPr>
        <p:spPr>
          <a:xfrm>
            <a:off x="117903" y="4507551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Monitoramento</a:t>
            </a:r>
            <a:endParaRPr lang="pt-BR" dirty="0"/>
          </a:p>
        </p:txBody>
      </p:sp>
      <p:sp>
        <p:nvSpPr>
          <p:cNvPr id="20" name="TextBox 19"/>
          <p:cNvSpPr txBox="1"/>
          <p:nvPr/>
        </p:nvSpPr>
        <p:spPr>
          <a:xfrm>
            <a:off x="2534342" y="5713298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Serviços</a:t>
            </a:r>
            <a:endParaRPr lang="pt-BR" dirty="0"/>
          </a:p>
        </p:txBody>
      </p:sp>
      <p:sp>
        <p:nvSpPr>
          <p:cNvPr id="21" name="TextBox 20"/>
          <p:cNvSpPr txBox="1"/>
          <p:nvPr/>
        </p:nvSpPr>
        <p:spPr>
          <a:xfrm>
            <a:off x="4327131" y="6234924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Solicitações</a:t>
            </a:r>
            <a:endParaRPr lang="pt-BR" dirty="0"/>
          </a:p>
        </p:txBody>
      </p:sp>
      <p:sp>
        <p:nvSpPr>
          <p:cNvPr id="22" name="TextBox 21"/>
          <p:cNvSpPr txBox="1"/>
          <p:nvPr/>
        </p:nvSpPr>
        <p:spPr>
          <a:xfrm>
            <a:off x="6273320" y="461303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Usuário</a:t>
            </a:r>
            <a:endParaRPr lang="pt-BR" dirty="0"/>
          </a:p>
        </p:txBody>
      </p:sp>
      <p:sp>
        <p:nvSpPr>
          <p:cNvPr id="23" name="TextBox 22"/>
          <p:cNvSpPr txBox="1"/>
          <p:nvPr/>
        </p:nvSpPr>
        <p:spPr>
          <a:xfrm>
            <a:off x="8513254" y="4758835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Papéis</a:t>
            </a:r>
            <a:r>
              <a:rPr lang="en-US" dirty="0" smtClean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Usuário</a:t>
            </a:r>
            <a:endParaRPr lang="pt-BR" dirty="0"/>
          </a:p>
        </p:txBody>
      </p:sp>
      <p:sp>
        <p:nvSpPr>
          <p:cNvPr id="24" name="TextBox 23"/>
          <p:cNvSpPr txBox="1"/>
          <p:nvPr/>
        </p:nvSpPr>
        <p:spPr>
          <a:xfrm>
            <a:off x="7529275" y="2944634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Equipes</a:t>
            </a:r>
            <a:endParaRPr lang="pt-BR" dirty="0"/>
          </a:p>
        </p:txBody>
      </p:sp>
      <p:sp>
        <p:nvSpPr>
          <p:cNvPr id="25" name="TextBox 24"/>
          <p:cNvSpPr txBox="1"/>
          <p:nvPr/>
        </p:nvSpPr>
        <p:spPr>
          <a:xfrm>
            <a:off x="9574152" y="297982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País</a:t>
            </a:r>
            <a:endParaRPr lang="pt-BR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242" y="2370713"/>
            <a:ext cx="612412" cy="61241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325542" y="297982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Preferências</a:t>
            </a:r>
            <a:endParaRPr lang="pt-BR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3831527"/>
            <a:ext cx="781507" cy="781507"/>
          </a:xfrm>
          <a:prstGeom prst="rect">
            <a:avLst/>
          </a:prstGeom>
        </p:spPr>
      </p:pic>
      <p:pic>
        <p:nvPicPr>
          <p:cNvPr id="30" name="Content Placeholder 29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796" y="3783710"/>
            <a:ext cx="920696" cy="920696"/>
          </a:xfr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508" y="2282000"/>
            <a:ext cx="769686" cy="76968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54" y="2276954"/>
            <a:ext cx="741203" cy="74120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642" y="2132155"/>
            <a:ext cx="997849" cy="99784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292" y="3867041"/>
            <a:ext cx="927926" cy="927926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83" y="4999114"/>
            <a:ext cx="1207335" cy="1207335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7232237" y="5996565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Configurações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79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ATIVIDADES </a:t>
            </a:r>
            <a:r>
              <a:rPr lang="en-US" dirty="0" err="1"/>
              <a:t>Realizadas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584" y="2726112"/>
            <a:ext cx="457200" cy="4572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471" y="2087639"/>
            <a:ext cx="4572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58" y="2726112"/>
            <a:ext cx="457200" cy="457200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1681">
            <a:off x="2456471" y="3277965"/>
            <a:ext cx="457200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471" y="2726112"/>
            <a:ext cx="457200" cy="457200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681" y="2726112"/>
            <a:ext cx="457200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568" y="2087639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455" y="2726112"/>
            <a:ext cx="457200" cy="457200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1681">
            <a:off x="4676568" y="3277965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044" y="2717874"/>
            <a:ext cx="457200" cy="457200"/>
          </a:xfrm>
          <a:prstGeom prst="rect">
            <a:avLst/>
          </a:prstGeom>
        </p:spPr>
      </p:pic>
      <p:pic>
        <p:nvPicPr>
          <p:cNvPr id="1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899" y="2740407"/>
            <a:ext cx="457200" cy="457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786" y="2101934"/>
            <a:ext cx="457200" cy="457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673" y="2740407"/>
            <a:ext cx="457200" cy="457200"/>
          </a:xfrm>
          <a:prstGeom prst="rect">
            <a:avLst/>
          </a:prstGeom>
        </p:spPr>
      </p:pic>
      <p:pic>
        <p:nvPicPr>
          <p:cNvPr id="1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1681">
            <a:off x="6943786" y="3292260"/>
            <a:ext cx="457200" cy="457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786" y="2740407"/>
            <a:ext cx="457200" cy="457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585" y="2744284"/>
            <a:ext cx="457200" cy="457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698" y="2744284"/>
            <a:ext cx="457200" cy="457200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3789404" y="2150077"/>
            <a:ext cx="8238" cy="1935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073747" y="2150077"/>
            <a:ext cx="8238" cy="1935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577993" y="2176243"/>
            <a:ext cx="8238" cy="1935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901" y="5190622"/>
            <a:ext cx="457200" cy="4572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788" y="4552149"/>
            <a:ext cx="457200" cy="4572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675" y="5190622"/>
            <a:ext cx="457200" cy="457200"/>
          </a:xfrm>
          <a:prstGeom prst="rect">
            <a:avLst/>
          </a:prstGeom>
        </p:spPr>
      </p:pic>
      <p:pic>
        <p:nvPicPr>
          <p:cNvPr id="3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1681">
            <a:off x="4686788" y="5742475"/>
            <a:ext cx="457200" cy="4572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788" y="5190622"/>
            <a:ext cx="457200" cy="457200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6119108" y="4504389"/>
            <a:ext cx="8238" cy="1935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580" y="5284046"/>
            <a:ext cx="457200" cy="4572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467" y="4573149"/>
            <a:ext cx="457200" cy="4572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354" y="5284046"/>
            <a:ext cx="457200" cy="457200"/>
          </a:xfrm>
          <a:prstGeom prst="rect">
            <a:avLst/>
          </a:prstGeom>
        </p:spPr>
      </p:pic>
      <p:pic>
        <p:nvPicPr>
          <p:cNvPr id="3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1681">
            <a:off x="7102467" y="5772528"/>
            <a:ext cx="457200" cy="4572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258" y="5254892"/>
            <a:ext cx="573094" cy="398674"/>
          </a:xfrm>
          <a:prstGeom prst="rect">
            <a:avLst/>
          </a:prstGeom>
        </p:spPr>
      </p:pic>
      <p:cxnSp>
        <p:nvCxnSpPr>
          <p:cNvPr id="42" name="Straight Connector 41"/>
          <p:cNvCxnSpPr/>
          <p:nvPr/>
        </p:nvCxnSpPr>
        <p:spPr>
          <a:xfrm>
            <a:off x="1213422" y="4342226"/>
            <a:ext cx="9737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594966" y="4488467"/>
            <a:ext cx="8238" cy="1935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670" y="5273404"/>
            <a:ext cx="609739" cy="42416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939" y="4603665"/>
            <a:ext cx="457200" cy="4572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889" y="631194"/>
            <a:ext cx="1155724" cy="11557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16962" y="3880914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Gestão</a:t>
            </a:r>
            <a:r>
              <a:rPr lang="en-US" dirty="0" smtClean="0"/>
              <a:t> de </a:t>
            </a:r>
            <a:r>
              <a:rPr lang="en-US" dirty="0" err="1" smtClean="0"/>
              <a:t>Usuários</a:t>
            </a:r>
            <a:endParaRPr lang="pt-BR" dirty="0"/>
          </a:p>
        </p:txBody>
      </p:sp>
      <p:sp>
        <p:nvSpPr>
          <p:cNvPr id="41" name="TextBox 40"/>
          <p:cNvSpPr txBox="1"/>
          <p:nvPr/>
        </p:nvSpPr>
        <p:spPr>
          <a:xfrm>
            <a:off x="3818528" y="3744060"/>
            <a:ext cx="2351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Gerência</a:t>
            </a:r>
            <a:r>
              <a:rPr lang="en-US" dirty="0" smtClean="0"/>
              <a:t> de</a:t>
            </a:r>
          </a:p>
          <a:p>
            <a:pPr algn="ctr"/>
            <a:r>
              <a:rPr lang="en-US" dirty="0" err="1" smtClean="0"/>
              <a:t>Corporações</a:t>
            </a:r>
            <a:endParaRPr lang="pt-BR" dirty="0"/>
          </a:p>
        </p:txBody>
      </p:sp>
      <p:sp>
        <p:nvSpPr>
          <p:cNvPr id="44" name="TextBox 43"/>
          <p:cNvSpPr txBox="1"/>
          <p:nvPr/>
        </p:nvSpPr>
        <p:spPr>
          <a:xfrm>
            <a:off x="6070760" y="3730018"/>
            <a:ext cx="2351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Gerência</a:t>
            </a:r>
            <a:r>
              <a:rPr lang="en-US" dirty="0" smtClean="0"/>
              <a:t> de</a:t>
            </a:r>
          </a:p>
          <a:p>
            <a:pPr algn="ctr"/>
            <a:r>
              <a:rPr lang="en-US" dirty="0" err="1" smtClean="0"/>
              <a:t>Departamentos</a:t>
            </a:r>
            <a:endParaRPr lang="pt-BR" dirty="0"/>
          </a:p>
        </p:txBody>
      </p:sp>
      <p:sp>
        <p:nvSpPr>
          <p:cNvPr id="49" name="TextBox 48"/>
          <p:cNvSpPr txBox="1"/>
          <p:nvPr/>
        </p:nvSpPr>
        <p:spPr>
          <a:xfrm>
            <a:off x="8586231" y="3732395"/>
            <a:ext cx="2351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Gerência</a:t>
            </a:r>
            <a:r>
              <a:rPr lang="en-US" dirty="0" smtClean="0"/>
              <a:t> de</a:t>
            </a:r>
          </a:p>
          <a:p>
            <a:pPr algn="ctr"/>
            <a:r>
              <a:rPr lang="en-US" dirty="0" err="1" smtClean="0"/>
              <a:t>Países</a:t>
            </a:r>
            <a:endParaRPr lang="pt-BR" dirty="0"/>
          </a:p>
        </p:txBody>
      </p:sp>
      <p:sp>
        <p:nvSpPr>
          <p:cNvPr id="50" name="TextBox 49"/>
          <p:cNvSpPr txBox="1"/>
          <p:nvPr/>
        </p:nvSpPr>
        <p:spPr>
          <a:xfrm>
            <a:off x="3783557" y="6203491"/>
            <a:ext cx="2351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Gerência</a:t>
            </a:r>
            <a:r>
              <a:rPr lang="en-US" dirty="0" smtClean="0"/>
              <a:t> de</a:t>
            </a:r>
          </a:p>
          <a:p>
            <a:pPr algn="ctr"/>
            <a:r>
              <a:rPr lang="pt-BR" dirty="0" smtClean="0"/>
              <a:t>Solicitações</a:t>
            </a:r>
            <a:endParaRPr lang="pt-BR" dirty="0"/>
          </a:p>
        </p:txBody>
      </p:sp>
      <p:sp>
        <p:nvSpPr>
          <p:cNvPr id="51" name="TextBox 50"/>
          <p:cNvSpPr txBox="1"/>
          <p:nvPr/>
        </p:nvSpPr>
        <p:spPr>
          <a:xfrm>
            <a:off x="6167812" y="6203491"/>
            <a:ext cx="235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Serviços</a:t>
            </a:r>
            <a:endParaRPr lang="pt-BR" dirty="0"/>
          </a:p>
        </p:txBody>
      </p:sp>
      <p:sp>
        <p:nvSpPr>
          <p:cNvPr id="52" name="TextBox 51"/>
          <p:cNvSpPr txBox="1"/>
          <p:nvPr/>
        </p:nvSpPr>
        <p:spPr>
          <a:xfrm>
            <a:off x="8488769" y="6200786"/>
            <a:ext cx="2351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Ferramentas de Diagnóstico</a:t>
            </a:r>
            <a:endParaRPr lang="pt-BR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3813663" y="4556607"/>
            <a:ext cx="8238" cy="1935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620" y="5214036"/>
            <a:ext cx="457200" cy="4572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507" y="4575563"/>
            <a:ext cx="457200" cy="4572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94" y="5214036"/>
            <a:ext cx="457200" cy="457200"/>
          </a:xfrm>
          <a:prstGeom prst="rect">
            <a:avLst/>
          </a:prstGeom>
        </p:spPr>
      </p:pic>
      <p:pic>
        <p:nvPicPr>
          <p:cNvPr id="5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1681">
            <a:off x="2456507" y="5765889"/>
            <a:ext cx="457200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249" y="5087971"/>
            <a:ext cx="609739" cy="609739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515601" y="6178780"/>
            <a:ext cx="2351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Gerência</a:t>
            </a:r>
            <a:r>
              <a:rPr lang="en-US" dirty="0" smtClean="0"/>
              <a:t> de</a:t>
            </a:r>
          </a:p>
          <a:p>
            <a:pPr algn="ctr"/>
            <a:r>
              <a:rPr lang="pt-BR" dirty="0" smtClean="0"/>
              <a:t>Equipes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181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Custom 4">
      <a:dk1>
        <a:sysClr val="windowText" lastClr="0078FD"/>
      </a:dk1>
      <a:lt1>
        <a:sysClr val="window" lastClr="1F252A"/>
      </a:lt1>
      <a:dk2>
        <a:srgbClr val="3D3D3D"/>
      </a:dk2>
      <a:lt2>
        <a:srgbClr val="EBEBEB"/>
      </a:lt2>
      <a:accent1>
        <a:srgbClr val="0C1830"/>
      </a:accent1>
      <a:accent2>
        <a:srgbClr val="002060"/>
      </a:accent2>
      <a:accent3>
        <a:srgbClr val="45CBE8"/>
      </a:accent3>
      <a:accent4>
        <a:srgbClr val="FF6600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1965</TotalTime>
  <Words>502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Gill Sans MT</vt:lpstr>
      <vt:lpstr>Wingdings 2</vt:lpstr>
      <vt:lpstr>Dividend</vt:lpstr>
      <vt:lpstr>InfraTOOLS</vt:lpstr>
      <vt:lpstr>Introdução</vt:lpstr>
      <vt:lpstr>Introdução</vt:lpstr>
      <vt:lpstr>Situação ATUAL</vt:lpstr>
      <vt:lpstr>Proposta de objetivo do trabalho</vt:lpstr>
      <vt:lpstr>ATIVIDADES Realizadas</vt:lpstr>
      <vt:lpstr>ATIVIDADES Realizadas</vt:lpstr>
      <vt:lpstr>ATIVIDADES REALIZADAS</vt:lpstr>
      <vt:lpstr>ATIVIDADES Realizadas</vt:lpstr>
      <vt:lpstr>Tecnologias utilizadas</vt:lpstr>
      <vt:lpstr>IMPLEMENTAÇÃO e AVALIAÇÃO</vt:lpstr>
      <vt:lpstr>IMPLEMENTAÇÃO e AVALIAÇÃO</vt:lpstr>
      <vt:lpstr>Implementação e avaliação</vt:lpstr>
      <vt:lpstr>Implementação e avaliação</vt:lpstr>
      <vt:lpstr>Para o FUTURO </vt:lpstr>
      <vt:lpstr>CONSIDERAÇõES FINAIS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InfraTOOL</dc:title>
  <dc:creator>Msiqueira</dc:creator>
  <cp:lastModifiedBy>MSIQUEIRA</cp:lastModifiedBy>
  <cp:revision>80</cp:revision>
  <dcterms:created xsi:type="dcterms:W3CDTF">2018-07-27T16:14:28Z</dcterms:created>
  <dcterms:modified xsi:type="dcterms:W3CDTF">2018-08-09T16:27:03Z</dcterms:modified>
</cp:coreProperties>
</file>