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2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0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449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0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4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96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6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3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2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1E381B-2464-4E37-8B25-16F12B990F5A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CF2D-80FE-4835-B45C-93979D77C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4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769225"/>
          </a:xfrm>
        </p:spPr>
        <p:txBody>
          <a:bodyPr/>
          <a:lstStyle/>
          <a:p>
            <a:pPr algn="ctr"/>
            <a:r>
              <a:rPr lang="en-US" sz="60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  </a:t>
            </a:r>
            <a:r>
              <a:rPr lang="en-US" sz="48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FINAL PROJECTS</a:t>
            </a:r>
            <a:endParaRPr lang="en-US" sz="6000" b="1" i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452" y="3217025"/>
            <a:ext cx="8764288" cy="2169621"/>
          </a:xfrm>
        </p:spPr>
        <p:txBody>
          <a:bodyPr>
            <a:noAutofit/>
          </a:bodyPr>
          <a:lstStyle/>
          <a:p>
            <a:pPr algn="ctr"/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COMPUTER INFORMATION TECNOLOGY</a:t>
            </a:r>
          </a:p>
          <a:p>
            <a:pPr algn="ctr"/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RESUME CV</a:t>
            </a:r>
          </a:p>
          <a:p>
            <a:pPr algn="ctr"/>
            <a:r>
              <a:rPr lang="en-US" sz="1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SPREAD SHEETS</a:t>
            </a:r>
            <a:endParaRPr lang="en-US" sz="105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endParaRPr lang="en-US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9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972590"/>
            <a:ext cx="5092906" cy="1446414"/>
          </a:xfrm>
        </p:spPr>
        <p:txBody>
          <a:bodyPr/>
          <a:lstStyle/>
          <a:p>
            <a:r>
              <a:rPr lang="en-US" sz="2800" i="1" dirty="0" smtClean="0">
                <a:latin typeface="Arial Black" panose="020B0A04020102020204" pitchFamily="34" charset="0"/>
              </a:rPr>
              <a:t>RESUME CV</a:t>
            </a:r>
            <a:endParaRPr lang="en-US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2502131"/>
            <a:ext cx="5944115" cy="1130531"/>
          </a:xfrm>
        </p:spPr>
        <p:txBody>
          <a:bodyPr/>
          <a:lstStyle/>
          <a:p>
            <a:r>
              <a:rPr lang="en-US" i="1" dirty="0"/>
              <a:t>It's important to note that a CV differs from a résumé. A CV is a comprehensive document that can be quite long, while a résumé is a shorter, more targeted summary focused on qualifications for a specific job. </a:t>
            </a:r>
            <a:endParaRPr lang="en-US" i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851" y="1404852"/>
            <a:ext cx="3574475" cy="47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9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618" y="1562791"/>
            <a:ext cx="6562898" cy="1155469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Black" panose="020B0A04020102020204" pitchFamily="34" charset="0"/>
              </a:rPr>
              <a:t>DECLARATIVE DATA VALIDATION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550" t="1629" r="16697" b="7821"/>
          <a:stretch/>
        </p:blipFill>
        <p:spPr>
          <a:xfrm>
            <a:off x="8117715" y="4143034"/>
            <a:ext cx="3802738" cy="23098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3618" y="2942705"/>
            <a:ext cx="72240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validation means </a:t>
            </a:r>
            <a:r>
              <a:rPr lang="en-US" sz="1600" i="1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the accuracy and quality of source data before using, importing or otherwise processing data</a:t>
            </a:r>
            <a:r>
              <a:rPr lang="en-US" sz="1600" i="1" dirty="0">
                <a:solidFill>
                  <a:srgbClr val="4747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Different types of validation can be performed depending on destination constraints or objectives.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575" y="1693334"/>
            <a:ext cx="6841374" cy="833736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Arial Black" panose="020B0A04020102020204" pitchFamily="34" charset="0"/>
              </a:rPr>
              <a:t> </a:t>
            </a:r>
            <a:r>
              <a:rPr lang="en-US" sz="2400" i="1" dirty="0" smtClean="0">
                <a:latin typeface="Arial Black" panose="020B0A04020102020204" pitchFamily="34" charset="0"/>
              </a:rPr>
              <a:t>GUIDE TO USING VLOOKUP IN EXCEL</a:t>
            </a:r>
            <a:endParaRPr lang="en-US" sz="1800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3331" y="2701636"/>
            <a:ext cx="6242858" cy="1487978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 Excel, the VLOOKUP function searches a table or range for a specified value in the first column and returns a corresponding value from another column in the same row.</a:t>
            </a:r>
            <a:endParaRPr lang="en-US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8" t="5320" r="10344" b="20777"/>
          <a:stretch/>
        </p:blipFill>
        <p:spPr>
          <a:xfrm>
            <a:off x="7046267" y="4630188"/>
            <a:ext cx="4726224" cy="18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7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1338350"/>
            <a:ext cx="5203767" cy="1097279"/>
          </a:xfrm>
        </p:spPr>
        <p:txBody>
          <a:bodyPr>
            <a:normAutofit/>
          </a:bodyPr>
          <a:lstStyle/>
          <a:p>
            <a:r>
              <a:rPr lang="en-US" sz="2800" i="1" dirty="0" smtClean="0">
                <a:latin typeface="Arial Black" panose="020B0A04020102020204" pitchFamily="34" charset="0"/>
              </a:rPr>
              <a:t>EXCEL SUM FORMULA </a:t>
            </a:r>
            <a:endParaRPr lang="en-US" sz="2800" i="1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3530" b="23763"/>
          <a:stretch/>
        </p:blipFill>
        <p:spPr>
          <a:xfrm>
            <a:off x="7379617" y="4630189"/>
            <a:ext cx="4412229" cy="170410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40080" y="2726576"/>
            <a:ext cx="6442363" cy="1047402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SUM function adds values. You can add individual values, cell references or ranges or a mix of all three. For example: =SUM(A2:A10) Adds the values in cells A2:10.</a:t>
            </a:r>
          </a:p>
        </p:txBody>
      </p:sp>
    </p:spTree>
    <p:extLst>
      <p:ext uri="{BB962C8B-B14F-4D97-AF65-F5344CB8AC3E}">
        <p14:creationId xmlns:p14="http://schemas.microsoft.com/office/powerpoint/2010/main" val="20308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022" y="1438102"/>
            <a:ext cx="7015942" cy="1180407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Black" panose="020B0A04020102020204" pitchFamily="34" charset="0"/>
              </a:rPr>
              <a:t>PIVOT TABLE TO ANALYZ IN EXCEL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023" y="2801389"/>
            <a:ext cx="6949440" cy="1371600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an interactive way to quickly summarize large amounts of data. You can use a PivotTable to analyze numerical data in detail, and answer unanticipated questions about your data. A PivotTable is especially designed for: Querying large amounts of data in many user-friendly ways.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" t="4363" r="-1166" b="27690"/>
          <a:stretch/>
        </p:blipFill>
        <p:spPr>
          <a:xfrm>
            <a:off x="8262850" y="4671752"/>
            <a:ext cx="3732414" cy="20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262" y="581891"/>
            <a:ext cx="6168043" cy="1620981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Black" panose="020B0A04020102020204" pitchFamily="34" charset="0"/>
              </a:rPr>
              <a:t> UPDATING IF FUNTONS IN EXCEL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262" y="2468880"/>
            <a:ext cx="6317672" cy="2302625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IF function is one of the most popular functions in Excel, and it allows you to make logical comparisons between a value and what you expect. So an IF statement can have two results. The first result is if your comparison is True, the second if your comparison is False.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-1086" r="-562" b="11226"/>
          <a:stretch/>
        </p:blipFill>
        <p:spPr>
          <a:xfrm>
            <a:off x="7556268" y="4570809"/>
            <a:ext cx="4435497" cy="206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305099"/>
            <a:ext cx="7996844" cy="1005840"/>
          </a:xfrm>
        </p:spPr>
        <p:txBody>
          <a:bodyPr>
            <a:normAutofit/>
          </a:bodyPr>
          <a:lstStyle/>
          <a:p>
            <a:r>
              <a:rPr lang="en-US" sz="2400" i="1" dirty="0" smtClean="0">
                <a:latin typeface="Arial Black" panose="020B0A04020102020204" pitchFamily="34" charset="0"/>
              </a:rPr>
              <a:t>WORKING CONDITIONAL FORMATTING IN EXCEL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2527069"/>
            <a:ext cx="7207135" cy="2227811"/>
          </a:xfrm>
        </p:spPr>
        <p:txBody>
          <a:bodyPr>
            <a:norm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Conditional formatting makes it easy to highlight certain values or make particular cells easy to identify. This changes the appearance of a cell range based on a condition (or criteria). You can use conditional formatting to highlight cells that contain values which meet a certain condition.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24" t="6361" r="11500" b="13135"/>
          <a:stretch/>
        </p:blipFill>
        <p:spPr>
          <a:xfrm>
            <a:off x="7897090" y="4754880"/>
            <a:ext cx="4106488" cy="192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0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133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</vt:lpstr>
      <vt:lpstr>   FINAL PROJECTS</vt:lpstr>
      <vt:lpstr>RESUME CV</vt:lpstr>
      <vt:lpstr>DECLARATIVE DATA VALIDATION</vt:lpstr>
      <vt:lpstr> GUIDE TO USING VLOOKUP IN EXCEL</vt:lpstr>
      <vt:lpstr>EXCEL SUM FORMULA </vt:lpstr>
      <vt:lpstr>PIVOT TABLE TO ANALYZ IN EXCEL</vt:lpstr>
      <vt:lpstr> UPDATING IF FUNTONS IN EXCEL</vt:lpstr>
      <vt:lpstr>WORKING CONDITIONAL FORMATTING IN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BQ1</dc:creator>
  <cp:lastModifiedBy>BQ1</cp:lastModifiedBy>
  <cp:revision>40</cp:revision>
  <dcterms:created xsi:type="dcterms:W3CDTF">2025-09-14T10:06:37Z</dcterms:created>
  <dcterms:modified xsi:type="dcterms:W3CDTF">2025-09-20T11:02:50Z</dcterms:modified>
</cp:coreProperties>
</file>