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9" r:id="rId2"/>
    <p:sldId id="277" r:id="rId3"/>
    <p:sldId id="270" r:id="rId4"/>
    <p:sldId id="271" r:id="rId5"/>
    <p:sldId id="266" r:id="rId6"/>
    <p:sldId id="272" r:id="rId7"/>
    <p:sldId id="275" r:id="rId8"/>
    <p:sldId id="276" r:id="rId9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F781676B-64D7-A140-ACAD-3CCCBC068D44}">
          <p14:sldIdLst>
            <p14:sldId id="269"/>
            <p14:sldId id="277"/>
          </p14:sldIdLst>
        </p14:section>
        <p14:section name="Section 1" id="{FD9E48D2-741A-BB4F-A3E1-9944E5DCD3FF}">
          <p14:sldIdLst>
            <p14:sldId id="270"/>
            <p14:sldId id="271"/>
            <p14:sldId id="266"/>
          </p14:sldIdLst>
        </p14:section>
        <p14:section name="Section 2" id="{04E92B77-70E5-BB4E-A00F-51B966E25D4C}">
          <p14:sldIdLst>
            <p14:sldId id="272"/>
            <p14:sldId id="275"/>
          </p14:sldIdLst>
        </p14:section>
        <p14:section name="final" id="{03523F73-239D-A445-BF40-BCFBBDA0677C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77" autoAdjust="0"/>
    <p:restoredTop sz="95872" autoAdjust="0"/>
  </p:normalViewPr>
  <p:slideViewPr>
    <p:cSldViewPr snapToObjects="1">
      <p:cViewPr varScale="1">
        <p:scale>
          <a:sx n="109" d="100"/>
          <a:sy n="109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728AD-B8FF-467B-AF5F-4891412E46D0}" type="datetimeFigureOut">
              <a:rPr lang="de-DE" smtClean="0"/>
              <a:t>13.06.2022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045E6-D734-4DB2-BEE5-DF972DD20C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02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74557" y="2841830"/>
            <a:ext cx="6408712" cy="3240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tabLst>
                <a:tab pos="1152525" algn="l"/>
              </a:tabLst>
              <a:defRPr sz="1500" b="0">
                <a:solidFill>
                  <a:schemeClr val="bg2"/>
                </a:solidFill>
                <a:latin typeface="RUB Scala MZ" panose="02000504070000020003" pitchFamily="2" charset="77"/>
              </a:defRPr>
            </a:lvl1pPr>
            <a:lvl2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2pPr>
            <a:lvl3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3pPr>
            <a:lvl4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4pPr>
            <a:lvl5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5pPr>
            <a:lvl6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6pPr>
            <a:lvl7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7pPr>
            <a:lvl8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8pPr>
            <a:lvl9pPr marL="0" indent="0" algn="l">
              <a:lnSpc>
                <a:spcPts val="24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err="1"/>
              <a:t>Subtitle</a:t>
            </a:r>
            <a:r>
              <a:rPr lang="de-DE" dirty="0"/>
              <a:t> / </a:t>
            </a:r>
            <a:r>
              <a:rPr lang="de-DE" dirty="0" err="1"/>
              <a:t>Author</a:t>
            </a:r>
            <a:endParaRPr lang="de-DE" dirty="0"/>
          </a:p>
        </p:txBody>
      </p:sp>
      <p:sp>
        <p:nvSpPr>
          <p:cNvPr id="23" name="Titel 22">
            <a:extLst>
              <a:ext uri="{FF2B5EF4-FFF2-40B4-BE49-F238E27FC236}">
                <a16:creationId xmlns:a16="http://schemas.microsoft.com/office/drawing/2014/main" id="{259FB325-4F00-4E24-9BB5-CBE59A8E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556" y="1662477"/>
            <a:ext cx="6408711" cy="116855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000" b="1" cap="all" baseline="0">
                <a:latin typeface="RubFlama" panose="02000000000000000000" pitchFamily="2" charset="77"/>
              </a:defRPr>
            </a:lvl1pPr>
          </a:lstStyle>
          <a:p>
            <a:pPr lvl="0"/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9" name="Grafik 8" descr="Ein Bild, das Gebäude, Kuppel enthält.&#10;&#10;Automatisch generierte Beschreibung">
            <a:extLst>
              <a:ext uri="{FF2B5EF4-FFF2-40B4-BE49-F238E27FC236}">
                <a16:creationId xmlns:a16="http://schemas.microsoft.com/office/drawing/2014/main" id="{C1BB2F7F-31E0-CC41-A64A-1FC9D0F549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60"/>
          <a:stretch/>
        </p:blipFill>
        <p:spPr>
          <a:xfrm>
            <a:off x="6876256" y="366333"/>
            <a:ext cx="2267744" cy="4554850"/>
          </a:xfrm>
          <a:prstGeom prst="rect">
            <a:avLst/>
          </a:prstGeom>
        </p:spPr>
      </p:pic>
      <p:pic>
        <p:nvPicPr>
          <p:cNvPr id="10" name="Grafik 9" descr="Ein Bild, das Essen, Hemd, Hut enthält.&#10;&#10;Automatisch generierte Beschreibung">
            <a:extLst>
              <a:ext uri="{FF2B5EF4-FFF2-40B4-BE49-F238E27FC236}">
                <a16:creationId xmlns:a16="http://schemas.microsoft.com/office/drawing/2014/main" id="{98AD6756-A286-5C42-83BD-A10AFBE4984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57" y="4380649"/>
            <a:ext cx="1089286" cy="45617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84B9F8B-66D5-4148-8E60-DCA14A80E2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21" y="4306028"/>
            <a:ext cx="1089287" cy="604355"/>
          </a:xfrm>
          <a:prstGeom prst="rect">
            <a:avLst/>
          </a:prstGeom>
        </p:spPr>
      </p:pic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C6FF916D-1E24-9147-B308-6EF1EA4407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4556" y="1334851"/>
            <a:ext cx="3455988" cy="28416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RubFlama" panose="02000000000000000000" pitchFamily="2" charset="77"/>
              </a:defRPr>
            </a:lvl1pPr>
          </a:lstStyle>
          <a:p>
            <a:pPr lvl="0"/>
            <a:r>
              <a:rPr lang="de-DE" dirty="0"/>
              <a:t>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/ Place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598C9846-10EA-584E-9393-A7E61E5FE5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4663" y="3147814"/>
            <a:ext cx="6408737" cy="324001"/>
          </a:xfrm>
          <a:prstGeom prst="rect">
            <a:avLst/>
          </a:prstGeom>
        </p:spPr>
        <p:txBody>
          <a:bodyPr/>
          <a:lstStyle>
            <a:lvl1pPr>
              <a:defRPr sz="900" b="0" i="0">
                <a:latin typeface="RubFlama" panose="02000000000000000000" pitchFamily="2" charset="77"/>
              </a:defRPr>
            </a:lvl1pPr>
          </a:lstStyle>
          <a:p>
            <a:pPr lvl="0"/>
            <a:r>
              <a:rPr lang="de-DE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72258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C9283559-2C67-3341-AD9F-8FD2B222F5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0469">
            <a:off x="823" y="703030"/>
            <a:ext cx="2123715" cy="2416642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99992" y="503998"/>
            <a:ext cx="4320008" cy="3780001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defTabSz="234000">
              <a:tabLst>
                <a:tab pos="234000" algn="l"/>
              </a:tabLst>
              <a:defRPr/>
            </a:lvl2pPr>
            <a:lvl3pPr defTabSz="234000">
              <a:tabLst>
                <a:tab pos="234000" algn="l"/>
              </a:tabLst>
              <a:defRPr/>
            </a:lvl3pPr>
            <a:lvl4pPr defTabSz="234000">
              <a:tabLst>
                <a:tab pos="234000" algn="l"/>
              </a:tabLst>
              <a:defRPr/>
            </a:lvl4pPr>
            <a:lvl5pPr defTabSz="234000">
              <a:tabLst>
                <a:tab pos="234000" algn="l"/>
              </a:tabLst>
              <a:defRPr/>
            </a:lvl5pPr>
            <a:lvl6pPr marL="0" indent="0" defTabSz="234000">
              <a:buFont typeface="+mj-lt"/>
              <a:buNone/>
              <a:tabLst>
                <a:tab pos="234000" algn="l"/>
              </a:tabLst>
              <a:defRPr/>
            </a:lvl6pPr>
            <a:lvl7pPr defTabSz="234000">
              <a:tabLst>
                <a:tab pos="234000" algn="l"/>
              </a:tabLst>
              <a:defRPr/>
            </a:lvl7pPr>
            <a:lvl8pPr defTabSz="234000">
              <a:tabLst>
                <a:tab pos="234000" algn="l"/>
              </a:tabLst>
              <a:defRPr/>
            </a:lvl8pPr>
            <a:lvl9pPr defTabSz="234000">
              <a:tabLst>
                <a:tab pos="234000" algn="l"/>
              </a:tabLst>
              <a:defRPr/>
            </a:lvl9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auf erster Ebene // für weitere Ebenen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61E425-9AF3-4B68-A7DE-55697E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Title | </a:t>
            </a:r>
            <a:r>
              <a:rPr lang="de-DE" dirty="0" err="1"/>
              <a:t>Section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8FE19E-1A66-4F06-9454-D8ECA48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6126DC0A-0CAB-AB43-BA9F-FC6891F536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000" y="1203598"/>
            <a:ext cx="1727720" cy="1512168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de-DE" dirty="0" err="1"/>
              <a:t>Section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337058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Ein Bild, das Hemd enthält.&#10;&#10;Automatisch generierte Beschreibung">
            <a:extLst>
              <a:ext uri="{FF2B5EF4-FFF2-40B4-BE49-F238E27FC236}">
                <a16:creationId xmlns:a16="http://schemas.microsoft.com/office/drawing/2014/main" id="{0C5671DE-AE8F-BD4E-A408-73AC0F5286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53" r="42388"/>
          <a:stretch/>
        </p:blipFill>
        <p:spPr>
          <a:xfrm>
            <a:off x="7092280" y="0"/>
            <a:ext cx="2051720" cy="2099460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7D7879-BA70-4DD0-99E9-74C1A1FA34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Title | </a:t>
            </a:r>
            <a:r>
              <a:rPr lang="de-DE" dirty="0" err="1"/>
              <a:t>Section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422CC4-3EFE-4A06-B194-FAB2C24ECE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35AFD21E-93DF-EF44-A4EC-A8CC429A71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396000"/>
            <a:ext cx="7005358" cy="46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7474D2A3-CE0A-4E44-8F36-1E3F1FDB726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8000" y="918000"/>
            <a:ext cx="7632392" cy="3366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1"/>
            <a:r>
              <a:rPr lang="de-DE" dirty="0"/>
              <a:t>Text</a:t>
            </a:r>
          </a:p>
          <a:p>
            <a:pPr lvl="2"/>
            <a:r>
              <a:rPr lang="de-DE" dirty="0"/>
              <a:t>Bullet 1</a:t>
            </a:r>
          </a:p>
          <a:p>
            <a:pPr lvl="3"/>
            <a:r>
              <a:rPr lang="de-DE" dirty="0"/>
              <a:t>Bullet 2</a:t>
            </a:r>
          </a:p>
          <a:p>
            <a:pPr lvl="4"/>
            <a:r>
              <a:rPr lang="de-DE" dirty="0"/>
              <a:t>Bullet 3</a:t>
            </a:r>
          </a:p>
        </p:txBody>
      </p:sp>
    </p:spTree>
    <p:extLst>
      <p:ext uri="{BB962C8B-B14F-4D97-AF65-F5344CB8AC3E}">
        <p14:creationId xmlns:p14="http://schemas.microsoft.com/office/powerpoint/2010/main" val="6226435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45" userDrawn="1">
          <p15:clr>
            <a:srgbClr val="FBAE40"/>
          </p15:clr>
        </p15:guide>
        <p15:guide id="2" pos="5443" userDrawn="1">
          <p15:clr>
            <a:srgbClr val="FBAE40"/>
          </p15:clr>
        </p15:guide>
        <p15:guide id="3" orient="horz" pos="291">
          <p15:clr>
            <a:srgbClr val="FBAE40"/>
          </p15:clr>
        </p15:guide>
        <p15:guide id="4" orient="horz" pos="1963" userDrawn="1">
          <p15:clr>
            <a:srgbClr val="FBAE40"/>
          </p15:clr>
        </p15:guide>
        <p15:guide id="5" pos="279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inkl.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Hemd enthält.&#10;&#10;Automatisch generierte Beschreibung">
            <a:extLst>
              <a:ext uri="{FF2B5EF4-FFF2-40B4-BE49-F238E27FC236}">
                <a16:creationId xmlns:a16="http://schemas.microsoft.com/office/drawing/2014/main" id="{1DEE1A4F-898D-2443-AEB3-8E0A7577CB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53" r="42388"/>
          <a:stretch/>
        </p:blipFill>
        <p:spPr>
          <a:xfrm>
            <a:off x="7092280" y="0"/>
            <a:ext cx="2051720" cy="2099460"/>
          </a:xfrm>
          <a:prstGeom prst="rect">
            <a:avLst/>
          </a:prstGeom>
        </p:spPr>
      </p:pic>
      <p:sp>
        <p:nvSpPr>
          <p:cNvPr id="7" name="Bildplatzhalter 6">
            <a:extLst>
              <a:ext uri="{FF2B5EF4-FFF2-40B4-BE49-F238E27FC236}">
                <a16:creationId xmlns:a16="http://schemas.microsoft.com/office/drawing/2014/main" id="{EC3A98A1-0379-4B57-A126-017C70E194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8000" y="954000"/>
            <a:ext cx="3960000" cy="2646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de-DE" dirty="0"/>
              <a:t>Add Image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7D7879-BA70-4DD0-99E9-74C1A1FA34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Title | </a:t>
            </a:r>
            <a:r>
              <a:rPr lang="de-DE" dirty="0" err="1"/>
              <a:t>Section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422CC4-3EFE-4A06-B194-FAB2C24ECE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DC3B07E-B021-4B5C-9450-33EDD58444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3708000"/>
            <a:ext cx="3960000" cy="576000"/>
          </a:xfrm>
          <a:prstGeom prst="rect">
            <a:avLst/>
          </a:prstGeo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Image title</a:t>
            </a:r>
          </a:p>
          <a:p>
            <a:pPr lvl="1"/>
            <a:r>
              <a:rPr lang="de-DE" dirty="0"/>
              <a:t>Explanation</a:t>
            </a:r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CFABEA7C-7103-4FAC-AAB1-B8FF0684867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680000" y="954000"/>
            <a:ext cx="3960000" cy="2646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de-DE" dirty="0"/>
              <a:t>Add Image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9CA26BD8-E4CD-4A9F-ACC0-895F1FD274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0" y="3708000"/>
            <a:ext cx="3960000" cy="576000"/>
          </a:xfrm>
          <a:prstGeom prst="rect">
            <a:avLst/>
          </a:prstGeo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Image title</a:t>
            </a:r>
          </a:p>
          <a:p>
            <a:pPr lvl="1"/>
            <a:r>
              <a:rPr lang="de-DE" dirty="0"/>
              <a:t>Explanation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0B3784F-BC20-4A45-986C-728B00F596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396000"/>
            <a:ext cx="7560000" cy="46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 err="1"/>
              <a:t>Section</a:t>
            </a:r>
            <a:r>
              <a:rPr lang="de-DE" dirty="0"/>
              <a:t> | </a:t>
            </a:r>
            <a:r>
              <a:rPr lang="de-DE" dirty="0" err="1"/>
              <a:t>Section</a:t>
            </a:r>
            <a:r>
              <a:rPr lang="de-DE" dirty="0"/>
              <a:t> </a:t>
            </a:r>
            <a:r>
              <a:rPr lang="de-DE" dirty="0" err="1"/>
              <a:t>headline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225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45">
          <p15:clr>
            <a:srgbClr val="FBAE40"/>
          </p15:clr>
        </p15:guide>
        <p15:guide id="3" orient="horz" pos="596" userDrawn="1">
          <p15:clr>
            <a:srgbClr val="FBAE40"/>
          </p15:clr>
        </p15:guide>
        <p15:guide id="4" orient="horz" pos="2269" userDrawn="1">
          <p15:clr>
            <a:srgbClr val="FBAE40"/>
          </p15:clr>
        </p15:guide>
        <p15:guide id="5" pos="2790">
          <p15:clr>
            <a:srgbClr val="FBAE40"/>
          </p15:clr>
        </p15:guide>
        <p15:guide id="6" pos="54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Text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Hemd enthält.&#10;&#10;Automatisch generierte Beschreibung">
            <a:extLst>
              <a:ext uri="{FF2B5EF4-FFF2-40B4-BE49-F238E27FC236}">
                <a16:creationId xmlns:a16="http://schemas.microsoft.com/office/drawing/2014/main" id="{3691E624-6FE3-A249-9BF6-2238875A63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53" r="42388"/>
          <a:stretch/>
        </p:blipFill>
        <p:spPr>
          <a:xfrm>
            <a:off x="7092280" y="0"/>
            <a:ext cx="2051720" cy="2099460"/>
          </a:xfrm>
          <a:prstGeom prst="rect">
            <a:avLst/>
          </a:prstGeom>
        </p:spPr>
      </p:pic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61E425-9AF3-4B68-A7DE-55697E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| ggf. weitere Angaben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8FE19E-1A66-4F06-9454-D8ECA48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6DB40BEE-2C74-4B7C-AA75-FB330D4E18B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104000" y="954000"/>
            <a:ext cx="4536000" cy="3024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de-DE" dirty="0"/>
              <a:t>Add Image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1A8D6956-691E-E04E-8C15-E1B520BBF9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396000"/>
            <a:ext cx="7560000" cy="46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AC0A025C-8C18-BDCA-6D1D-0392EE474B4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706" y="884479"/>
            <a:ext cx="3594238" cy="327144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defTabSz="234000">
              <a:tabLst>
                <a:tab pos="234000" algn="l"/>
              </a:tabLst>
              <a:defRPr/>
            </a:lvl2pPr>
            <a:lvl3pPr defTabSz="234000">
              <a:tabLst>
                <a:tab pos="234000" algn="l"/>
              </a:tabLst>
              <a:defRPr/>
            </a:lvl3pPr>
            <a:lvl4pPr defTabSz="234000">
              <a:tabLst>
                <a:tab pos="234000" algn="l"/>
              </a:tabLst>
              <a:defRPr/>
            </a:lvl4pPr>
            <a:lvl5pPr defTabSz="234000">
              <a:tabLst>
                <a:tab pos="234000" algn="l"/>
              </a:tabLst>
              <a:defRPr/>
            </a:lvl5pPr>
            <a:lvl6pPr marL="0" indent="0" defTabSz="234000">
              <a:buFont typeface="+mj-lt"/>
              <a:buNone/>
              <a:tabLst>
                <a:tab pos="234000" algn="l"/>
              </a:tabLst>
              <a:defRPr/>
            </a:lvl6pPr>
            <a:lvl7pPr defTabSz="234000">
              <a:tabLst>
                <a:tab pos="234000" algn="l"/>
              </a:tabLst>
              <a:defRPr/>
            </a:lvl7pPr>
            <a:lvl8pPr defTabSz="234000">
              <a:tabLst>
                <a:tab pos="234000" algn="l"/>
              </a:tabLst>
              <a:defRPr/>
            </a:lvl8pPr>
            <a:lvl9pPr defTabSz="234000">
              <a:tabLst>
                <a:tab pos="234000" algn="l"/>
              </a:tabLst>
              <a:defRPr/>
            </a:lvl9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auf erster Ebene // für weitere Ebenen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19991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83" userDrawn="1">
          <p15:clr>
            <a:srgbClr val="FBAE40"/>
          </p15:clr>
        </p15:guide>
        <p15:guide id="2" pos="5444" userDrawn="1">
          <p15:clr>
            <a:srgbClr val="FBAE40"/>
          </p15:clr>
        </p15:guide>
        <p15:guide id="3" orient="horz" pos="596" userDrawn="1">
          <p15:clr>
            <a:srgbClr val="FBAE40"/>
          </p15:clr>
        </p15:guide>
        <p15:guide id="4" orient="horz" pos="250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Text / Bild inkl. Bildunter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Hemd enthält.&#10;&#10;Automatisch generierte Beschreibung">
            <a:extLst>
              <a:ext uri="{FF2B5EF4-FFF2-40B4-BE49-F238E27FC236}">
                <a16:creationId xmlns:a16="http://schemas.microsoft.com/office/drawing/2014/main" id="{0662EBE8-6910-0A43-9CBD-50EA6CA501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53" r="42388"/>
          <a:stretch/>
        </p:blipFill>
        <p:spPr>
          <a:xfrm>
            <a:off x="7092280" y="0"/>
            <a:ext cx="2051720" cy="209946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8000" y="396000"/>
            <a:ext cx="7560000" cy="46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8000" y="918000"/>
            <a:ext cx="4104000" cy="3366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auf erster Ebene // für weitere Ebenen &gt;&gt; Menü &gt; Start &gt; Absatz &gt; Listenebene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61E425-9AF3-4B68-A7DE-55697E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Title | Chapter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8FE19E-1A66-4F06-9454-D8ECA48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6DB40BEE-2C74-4B7C-AA75-FB330D4E18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0000" y="954000"/>
            <a:ext cx="3960000" cy="2646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E8C92916-9C2D-4160-84A7-92C7AE8CF3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0" y="3708000"/>
            <a:ext cx="3960000" cy="576000"/>
          </a:xfrm>
          <a:prstGeom prst="rect">
            <a:avLst/>
          </a:prstGeom>
        </p:spPr>
        <p:txBody>
          <a:bodyPr/>
          <a:lstStyle>
            <a:lvl1pPr>
              <a:lnSpc>
                <a:spcPts val="1200"/>
              </a:lnSpc>
              <a:spcAft>
                <a:spcPts val="0"/>
              </a:spcAft>
              <a:defRPr sz="900"/>
            </a:lvl1pPr>
            <a:lvl2pPr>
              <a:lnSpc>
                <a:spcPts val="1200"/>
              </a:lnSpc>
              <a:spcAft>
                <a:spcPts val="0"/>
              </a:spcAft>
              <a:defRPr sz="900"/>
            </a:lvl2pPr>
            <a:lvl3pPr>
              <a:lnSpc>
                <a:spcPts val="1200"/>
              </a:lnSpc>
              <a:spcAft>
                <a:spcPts val="0"/>
              </a:spcAft>
              <a:defRPr sz="900"/>
            </a:lvl3pPr>
            <a:lvl4pPr>
              <a:lnSpc>
                <a:spcPts val="1200"/>
              </a:lnSpc>
              <a:spcAft>
                <a:spcPts val="0"/>
              </a:spcAft>
              <a:defRPr sz="900"/>
            </a:lvl4pPr>
            <a:lvl5pPr>
              <a:lnSpc>
                <a:spcPts val="1200"/>
              </a:lnSpc>
              <a:spcAft>
                <a:spcPts val="0"/>
              </a:spcAft>
              <a:defRPr sz="900"/>
            </a:lvl5pPr>
            <a:lvl6pPr>
              <a:lnSpc>
                <a:spcPts val="1200"/>
              </a:lnSpc>
              <a:spcAft>
                <a:spcPts val="0"/>
              </a:spcAft>
              <a:defRPr sz="900"/>
            </a:lvl6pPr>
            <a:lvl7pPr>
              <a:lnSpc>
                <a:spcPts val="1200"/>
              </a:lnSpc>
              <a:spcAft>
                <a:spcPts val="0"/>
              </a:spcAft>
              <a:defRPr sz="900"/>
            </a:lvl7pPr>
            <a:lvl8pPr>
              <a:lnSpc>
                <a:spcPts val="1200"/>
              </a:lnSpc>
              <a:spcAft>
                <a:spcPts val="0"/>
              </a:spcAft>
              <a:defRPr sz="900"/>
            </a:lvl8pPr>
            <a:lvl9pPr>
              <a:lnSpc>
                <a:spcPts val="1200"/>
              </a:lnSpc>
              <a:spcAft>
                <a:spcPts val="0"/>
              </a:spcAft>
              <a:defRPr sz="900"/>
            </a:lvl9pPr>
          </a:lstStyle>
          <a:p>
            <a:pPr lvl="0"/>
            <a:r>
              <a:rPr lang="de-DE" dirty="0"/>
              <a:t>Bildunterzeile // für weitere Ebenen (Text)  &gt;&gt; Menü &gt; Start &gt; Absatz &gt; Listenebene erhöhen </a:t>
            </a:r>
          </a:p>
          <a:p>
            <a:pPr lvl="0"/>
            <a:endParaRPr lang="de-DE" dirty="0"/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587194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45" userDrawn="1">
          <p15:clr>
            <a:srgbClr val="FBAE40"/>
          </p15:clr>
        </p15:guide>
        <p15:guide id="2" pos="5444" userDrawn="1">
          <p15:clr>
            <a:srgbClr val="FBAE40"/>
          </p15:clr>
        </p15:guide>
        <p15:guide id="3" orient="horz" pos="596" userDrawn="1">
          <p15:clr>
            <a:srgbClr val="FBAE40"/>
          </p15:clr>
        </p15:guide>
        <p15:guide id="4" orient="horz" pos="226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EC3A98A1-0379-4B57-A126-017C70E1949C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5148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de-DE" dirty="0"/>
              <a:t>Vollbild durch klicken einfügen.</a:t>
            </a:r>
          </a:p>
        </p:txBody>
      </p:sp>
    </p:spTree>
    <p:extLst>
      <p:ext uri="{BB962C8B-B14F-4D97-AF65-F5344CB8AC3E}">
        <p14:creationId xmlns:p14="http://schemas.microsoft.com/office/powerpoint/2010/main" val="391117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2F6D41-300A-44A6-A773-F84C7424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| ggf. weitere Angaben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674647-E98A-4E91-B769-603FBD38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  <p:pic>
        <p:nvPicPr>
          <p:cNvPr id="7" name="Grafik 6" descr="Ein Bild, das Gebäude, Kuppel enthält.&#10;&#10;Automatisch generierte Beschreibung">
            <a:extLst>
              <a:ext uri="{FF2B5EF4-FFF2-40B4-BE49-F238E27FC236}">
                <a16:creationId xmlns:a16="http://schemas.microsoft.com/office/drawing/2014/main" id="{B3469E6B-16C1-F749-814D-B68A2BD382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6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9" t="-1686" r="-40434" b="1686"/>
          <a:stretch/>
        </p:blipFill>
        <p:spPr>
          <a:xfrm>
            <a:off x="0" y="411510"/>
            <a:ext cx="2812691" cy="3981189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3B9F49EF-43AE-7A4F-B85A-0880A386201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19672" y="1744699"/>
            <a:ext cx="6892745" cy="1653568"/>
          </a:xfrm>
          <a:prstGeom prst="rect">
            <a:avLst/>
          </a:prstGeom>
        </p:spPr>
        <p:txBody>
          <a:bodyPr anchor="b"/>
          <a:lstStyle>
            <a:lvl1pPr algn="l">
              <a:defRPr sz="4800" b="1" i="0">
                <a:solidFill>
                  <a:srgbClr val="1F3B51"/>
                </a:solidFill>
                <a:latin typeface="RubFlama" panose="02000000000000000000" pitchFamily="2" charset="77"/>
                <a:cs typeface="Poppins" panose="00000500000000000000" pitchFamily="2" charset="0"/>
              </a:defRPr>
            </a:lvl1pPr>
          </a:lstStyle>
          <a:p>
            <a:r>
              <a:rPr lang="en-GB" noProof="0" dirty="0"/>
              <a:t>Thank you for your attention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F62B29B8-A8FA-1C45-AD65-779582E09F3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19672" y="1287000"/>
            <a:ext cx="6892745" cy="3651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i="0">
                <a:latin typeface="RubFlama" panose="02000000000000000000" pitchFamily="2" charset="77"/>
                <a:cs typeface="Poppins Light" panose="000004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Title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CB6DFADE-29F8-914E-9FD9-E144A4C9CD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19672" y="3483149"/>
            <a:ext cx="6892745" cy="312737"/>
          </a:xfrm>
          <a:prstGeom prst="rect">
            <a:avLst/>
          </a:prstGeom>
        </p:spPr>
        <p:txBody>
          <a:bodyPr/>
          <a:lstStyle>
            <a:lvl2pPr marL="457200" indent="0" algn="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RUB Scala MZ" panose="02000504070000020003" pitchFamily="2" charset="77"/>
              </a:defRPr>
            </a:lvl2pPr>
          </a:lstStyle>
          <a:p>
            <a:pPr lvl="1"/>
            <a:r>
              <a:rPr lang="en-GB" noProof="0" dirty="0"/>
              <a:t>E-Mail - Autor</a:t>
            </a:r>
          </a:p>
        </p:txBody>
      </p:sp>
    </p:spTree>
    <p:extLst>
      <p:ext uri="{BB962C8B-B14F-4D97-AF65-F5344CB8AC3E}">
        <p14:creationId xmlns:p14="http://schemas.microsoft.com/office/powerpoint/2010/main" val="178363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line //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Hemd enthält.&#10;&#10;Automatisch generierte Beschreibung">
            <a:extLst>
              <a:ext uri="{FF2B5EF4-FFF2-40B4-BE49-F238E27FC236}">
                <a16:creationId xmlns:a16="http://schemas.microsoft.com/office/drawing/2014/main" id="{85A8589D-24F0-C44A-A06A-3ACD06CB53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53" r="42388"/>
          <a:stretch/>
        </p:blipFill>
        <p:spPr>
          <a:xfrm>
            <a:off x="7092280" y="0"/>
            <a:ext cx="2051720" cy="209946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8000" y="396000"/>
            <a:ext cx="7560000" cy="46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KAPITEL | CHART-HEADLINE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61E425-9AF3-4B68-A7DE-55697E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| ggf. weitere Angaben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8FE19E-1A66-4F06-9454-D8ECA488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Tabellenplatzhalter 4">
            <a:extLst>
              <a:ext uri="{FF2B5EF4-FFF2-40B4-BE49-F238E27FC236}">
                <a16:creationId xmlns:a16="http://schemas.microsoft.com/office/drawing/2014/main" id="{F5A8BB0B-4BD0-4791-8A9B-89C9D0000E35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68000" y="918000"/>
            <a:ext cx="8172000" cy="3366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Tabelle durch Klicken auf Symbol hinzufügen</a:t>
            </a:r>
            <a:endParaRPr lang="de-DE" dirty="0"/>
          </a:p>
        </p:txBody>
      </p:sp>
      <p:grpSp>
        <p:nvGrpSpPr>
          <p:cNvPr id="6" name="Regieanweisungen">
            <a:extLst>
              <a:ext uri="{FF2B5EF4-FFF2-40B4-BE49-F238E27FC236}">
                <a16:creationId xmlns:a16="http://schemas.microsoft.com/office/drawing/2014/main" id="{20CE116F-C667-495A-B654-8B72C3A079E7}"/>
              </a:ext>
            </a:extLst>
          </p:cNvPr>
          <p:cNvGrpSpPr/>
          <p:nvPr userDrawn="1"/>
        </p:nvGrpSpPr>
        <p:grpSpPr>
          <a:xfrm>
            <a:off x="-2628800" y="-468000"/>
            <a:ext cx="14833648" cy="6083999"/>
            <a:chOff x="-2628800" y="-468000"/>
            <a:chExt cx="14833648" cy="6083999"/>
          </a:xfrm>
        </p:grpSpPr>
        <p:sp>
          <p:nvSpPr>
            <p:cNvPr id="16" name="Listenebenen">
              <a:extLst>
                <a:ext uri="{FF2B5EF4-FFF2-40B4-BE49-F238E27FC236}">
                  <a16:creationId xmlns:a16="http://schemas.microsoft.com/office/drawing/2014/main" id="{84A0104B-AA90-4DE7-ADAE-6959FBC15DB1}"/>
                </a:ext>
              </a:extLst>
            </p:cNvPr>
            <p:cNvSpPr txBox="1"/>
            <p:nvPr userDrawn="1"/>
          </p:nvSpPr>
          <p:spPr>
            <a:xfrm rot="10800000" flipH="1" flipV="1">
              <a:off x="-2628800" y="1368000"/>
              <a:ext cx="2520800" cy="152778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059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Einfärbung einer Spalte/Zeile: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Markieren der Spalte/Zeile:</a:t>
              </a:r>
            </a:p>
            <a:p>
              <a:pPr marL="0" marR="0" lvl="0" indent="0" algn="r" defTabSz="9059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 Entwurf / Tabellentools &gt; Schattierung &gt;</a:t>
              </a:r>
            </a:p>
            <a:p>
              <a:pPr marL="0" marR="0" lvl="0" indent="0" algn="r" defTabSz="9059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de-DE" sz="1200" b="1" baseline="0" dirty="0">
                <a:solidFill>
                  <a:schemeClr val="tx1"/>
                </a:solidFill>
                <a:latin typeface="+mn-lt"/>
              </a:endParaRPr>
            </a:p>
            <a:p>
              <a:pPr marL="0" marR="0" lvl="0" indent="0" algn="r" defTabSz="9059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Die gewünschte Farbe aus den Designfarben auswählen</a:t>
              </a:r>
            </a:p>
          </p:txBody>
        </p:sp>
        <p:sp>
          <p:nvSpPr>
            <p:cNvPr id="10" name="Zurücksetzen">
              <a:extLst>
                <a:ext uri="{FF2B5EF4-FFF2-40B4-BE49-F238E27FC236}">
                  <a16:creationId xmlns:a16="http://schemas.microsoft.com/office/drawing/2014/main" id="{431D1FFE-03BA-4520-A89B-CDD1BC7E4751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648000"/>
              <a:ext cx="1944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38EA8585-E11F-4D10-9DAB-78E6756B2D63}"/>
                </a:ext>
              </a:extLst>
            </p:cNvPr>
            <p:cNvSpPr txBox="1"/>
            <p:nvPr userDrawn="1"/>
          </p:nvSpPr>
          <p:spPr>
            <a:xfrm rot="10800000" flipH="1" flipV="1">
              <a:off x="431801" y="-468000"/>
              <a:ext cx="82804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3341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Löschen einer Spalte/Zeile: 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Markieren der Spalte/Zeile: Layout &gt; Löschen &gt; Spalte bzw. Zeile löschen</a:t>
              </a:r>
            </a:p>
          </p:txBody>
        </p:sp>
        <p:sp>
          <p:nvSpPr>
            <p:cNvPr id="12" name="Fußzeile">
              <a:extLst>
                <a:ext uri="{FF2B5EF4-FFF2-40B4-BE49-F238E27FC236}">
                  <a16:creationId xmlns:a16="http://schemas.microsoft.com/office/drawing/2014/main" id="{4EFB3271-7B15-42ED-A704-B39FAEDC1436}"/>
                </a:ext>
              </a:extLst>
            </p:cNvPr>
            <p:cNvSpPr txBox="1"/>
            <p:nvPr userDrawn="1"/>
          </p:nvSpPr>
          <p:spPr>
            <a:xfrm rot="10800000" flipH="1" flipV="1">
              <a:off x="431800" y="5255998"/>
              <a:ext cx="8280400" cy="36000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3341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3" name="Layoutwechsel">
              <a:extLst>
                <a:ext uri="{FF2B5EF4-FFF2-40B4-BE49-F238E27FC236}">
                  <a16:creationId xmlns:a16="http://schemas.microsoft.com/office/drawing/2014/main" id="{6BCDAEA0-53BC-4E57-84CA-5C530F05A90E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2283786"/>
              <a:ext cx="2952848" cy="10440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Einfügen einer Spalte/Zeile: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Markieren der Spalte/Zeile neben der eine weitere eingefügt werden soll: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Layout &gt; Hier die gewünschte Einfügeoption auswählen</a:t>
              </a:r>
            </a:p>
          </p:txBody>
        </p:sp>
      </p:grp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4573989D-8FFD-4555-AAB7-592C2CE3AC9F}"/>
              </a:ext>
            </a:extLst>
          </p:cNvPr>
          <p:cNvCxnSpPr/>
          <p:nvPr userDrawn="1"/>
        </p:nvCxnSpPr>
        <p:spPr>
          <a:xfrm>
            <a:off x="0" y="4485600"/>
            <a:ext cx="91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F3269418-AEC9-43D6-9A0C-41CA02546B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4513"/>
          <a:stretch/>
        </p:blipFill>
        <p:spPr>
          <a:xfrm>
            <a:off x="9252000" y="3327773"/>
            <a:ext cx="2067213" cy="864158"/>
          </a:xfrm>
          <a:prstGeom prst="rect">
            <a:avLst/>
          </a:prstGeom>
        </p:spPr>
      </p:pic>
      <p:pic>
        <p:nvPicPr>
          <p:cNvPr id="17" name="Grafik 16" descr="Ein Bild, das Essen, Hemd, Hut enthält.&#10;&#10;Automatisch generierte Beschreibung">
            <a:extLst>
              <a:ext uri="{FF2B5EF4-FFF2-40B4-BE49-F238E27FC236}">
                <a16:creationId xmlns:a16="http://schemas.microsoft.com/office/drawing/2014/main" id="{0080B597-C547-3242-B718-CAD852191D7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714" y="4571638"/>
            <a:ext cx="1089286" cy="45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4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360000" y="5524114"/>
            <a:ext cx="4284008" cy="17998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aseline="0">
                <a:solidFill>
                  <a:schemeClr val="tx2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9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720000" y="4752000"/>
            <a:ext cx="6300000" cy="108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aseline="0">
                <a:solidFill>
                  <a:schemeClr val="tx2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9pPr>
          </a:lstStyle>
          <a:p>
            <a:r>
              <a:rPr lang="de-DE" dirty="0"/>
              <a:t>Titel | ggf. weitere Angaben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324000" y="4752000"/>
            <a:ext cx="252000" cy="108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aseline="0">
                <a:solidFill>
                  <a:schemeClr val="tx2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1200" baseline="0">
                <a:latin typeface="+mn-lt"/>
              </a:defRPr>
            </a:lvl9pPr>
          </a:lstStyle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dirty="0"/>
          </a:p>
        </p:txBody>
      </p:sp>
      <p:grpSp>
        <p:nvGrpSpPr>
          <p:cNvPr id="31" name="Regieanweisungen"/>
          <p:cNvGrpSpPr/>
          <p:nvPr userDrawn="1"/>
        </p:nvGrpSpPr>
        <p:grpSpPr>
          <a:xfrm>
            <a:off x="-2088000" y="-468000"/>
            <a:ext cx="13284000" cy="6083999"/>
            <a:chOff x="-2088000" y="-468000"/>
            <a:chExt cx="13284000" cy="6083999"/>
          </a:xfrm>
        </p:grpSpPr>
        <p:grpSp>
          <p:nvGrpSpPr>
            <p:cNvPr id="29" name="Listenebenen"/>
            <p:cNvGrpSpPr/>
            <p:nvPr userDrawn="1"/>
          </p:nvGrpSpPr>
          <p:grpSpPr>
            <a:xfrm>
              <a:off x="-2088000" y="1368000"/>
              <a:ext cx="1980000" cy="2319874"/>
              <a:chOff x="-2088000" y="1368000"/>
              <a:chExt cx="1980000" cy="2319874"/>
            </a:xfrm>
          </p:grpSpPr>
          <p:sp>
            <p:nvSpPr>
              <p:cNvPr id="12" name="Text // Listenebene erhöhen"/>
              <p:cNvSpPr txBox="1"/>
              <p:nvPr userDrawn="1"/>
            </p:nvSpPr>
            <p:spPr>
              <a:xfrm>
                <a:off x="-2016000" y="2787874"/>
                <a:ext cx="936000" cy="396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9059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9059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13" name="Text // Listenebene verringern"/>
              <p:cNvSpPr txBox="1"/>
              <p:nvPr userDrawn="1"/>
            </p:nvSpPr>
            <p:spPr>
              <a:xfrm>
                <a:off x="-2016000" y="3291874"/>
                <a:ext cx="936000" cy="396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9059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9059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5" name="Listenebenen"/>
              <p:cNvSpPr txBox="1"/>
              <p:nvPr userDrawn="1"/>
            </p:nvSpPr>
            <p:spPr>
              <a:xfrm rot="10800000" flipH="1" flipV="1">
                <a:off x="-2088000" y="1368000"/>
                <a:ext cx="1980000" cy="828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9059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Listen erstellen</a:t>
                </a:r>
              </a:p>
              <a:p>
                <a:pPr marL="0" marR="0" lvl="0" indent="0" algn="r" defTabSz="9059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Wechseln Sie die Textebene</a:t>
                </a:r>
              </a:p>
              <a:p>
                <a:pPr marL="0" marR="0" lvl="0" indent="0" algn="r" defTabSz="9059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  <a:t>im Menü über: </a:t>
                </a:r>
                <a:br>
                  <a:rPr lang="de-DE" sz="1200" b="0" baseline="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de-DE" sz="1200" b="1" baseline="0" dirty="0">
                    <a:solidFill>
                      <a:schemeClr val="tx1"/>
                    </a:solidFill>
                    <a:latin typeface="+mn-lt"/>
                  </a:rPr>
                  <a:t>Start &gt; Absatz &gt; Listenebene erhöhen/verringern</a:t>
                </a:r>
              </a:p>
            </p:txBody>
          </p:sp>
          <p:pic>
            <p:nvPicPr>
              <p:cNvPr id="27" name="Bild // Listenebene verringern"/>
              <p:cNvPicPr>
                <a:picLocks noChangeAspect="1"/>
              </p:cNvPicPr>
              <p:nvPr userDrawn="1"/>
            </p:nvPicPr>
            <p:blipFill>
              <a:blip r:embed="rId11"/>
              <a:stretch>
                <a:fillRect/>
              </a:stretch>
            </p:blipFill>
            <p:spPr>
              <a:xfrm>
                <a:off x="-963360" y="3291874"/>
                <a:ext cx="855360" cy="396000"/>
              </a:xfrm>
              <a:prstGeom prst="rect">
                <a:avLst/>
              </a:prstGeom>
            </p:spPr>
          </p:pic>
          <p:pic>
            <p:nvPicPr>
              <p:cNvPr id="28" name="Bild // Listenebene erhöhen"/>
              <p:cNvPicPr>
                <a:picLocks noChangeAspect="1"/>
              </p:cNvPicPr>
              <p:nvPr userDrawn="1"/>
            </p:nvPicPr>
            <p:blipFill>
              <a:blip r:embed="rId12"/>
              <a:stretch>
                <a:fillRect/>
              </a:stretch>
            </p:blipFill>
            <p:spPr>
              <a:xfrm>
                <a:off x="-963360" y="2787874"/>
                <a:ext cx="855360" cy="396000"/>
              </a:xfrm>
              <a:prstGeom prst="rect">
                <a:avLst/>
              </a:prstGeom>
            </p:spPr>
          </p:pic>
        </p:grpSp>
        <p:sp>
          <p:nvSpPr>
            <p:cNvPr id="14" name="Zurücksetzen"/>
            <p:cNvSpPr txBox="1"/>
            <p:nvPr userDrawn="1"/>
          </p:nvSpPr>
          <p:spPr>
            <a:xfrm rot="10800000" flipH="1" flipV="1">
              <a:off x="9252000" y="648000"/>
              <a:ext cx="1944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31801" y="-468000"/>
              <a:ext cx="82804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3341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Menü: </a:t>
              </a:r>
              <a:r>
                <a:rPr kumimoji="0" lang="de-DE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sp>
          <p:nvSpPr>
            <p:cNvPr id="16" name="Fußzeile"/>
            <p:cNvSpPr txBox="1"/>
            <p:nvPr userDrawn="1"/>
          </p:nvSpPr>
          <p:spPr>
            <a:xfrm rot="10800000" flipH="1" flipV="1">
              <a:off x="431800" y="5255998"/>
              <a:ext cx="8280400" cy="36000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3341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2283786"/>
              <a:ext cx="1944000" cy="61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2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2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9059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2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</p:grp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61B1FA0-8233-4248-B899-BF9702E3E986}"/>
              </a:ext>
            </a:extLst>
          </p:cNvPr>
          <p:cNvCxnSpPr/>
          <p:nvPr userDrawn="1"/>
        </p:nvCxnSpPr>
        <p:spPr>
          <a:xfrm>
            <a:off x="0" y="4485600"/>
            <a:ext cx="91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 descr="Ein Bild, das Essen, Hemd, Hut enthält.&#10;&#10;Automatisch generierte Beschreibung">
            <a:extLst>
              <a:ext uri="{FF2B5EF4-FFF2-40B4-BE49-F238E27FC236}">
                <a16:creationId xmlns:a16="http://schemas.microsoft.com/office/drawing/2014/main" id="{63980D3F-44B4-F04C-A20F-5AE6C95617D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714" y="4571638"/>
            <a:ext cx="1089286" cy="45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1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3" r:id="rId5"/>
    <p:sldLayoutId id="2147483662" r:id="rId6"/>
    <p:sldLayoutId id="2147483658" r:id="rId7"/>
    <p:sldLayoutId id="2147483654" r:id="rId8"/>
    <p:sldLayoutId id="2147483667" r:id="rId9"/>
  </p:sldLayoutIdLst>
  <p:hf hdr="0" dt="0"/>
  <p:txStyles>
    <p:titleStyle>
      <a:lvl1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2700" b="1" kern="1200" baseline="0">
          <a:solidFill>
            <a:schemeClr val="tx2"/>
          </a:solidFill>
          <a:latin typeface="RubFlama" panose="02000000000000000000" pitchFamily="2" charset="77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1200"/>
        </a:spcAft>
        <a:buSzPct val="75000"/>
        <a:buFont typeface="Arial" panose="020B0604020202020204" pitchFamily="34" charset="0"/>
        <a:buNone/>
        <a:defRPr sz="1500" b="1" kern="1200" baseline="0">
          <a:solidFill>
            <a:schemeClr val="tx2"/>
          </a:solidFill>
          <a:latin typeface="RUB Scala MZ" panose="02000504070000020003" pitchFamily="2" charset="77"/>
          <a:ea typeface="+mn-ea"/>
          <a:cs typeface="+mn-cs"/>
        </a:defRPr>
      </a:lvl1pPr>
      <a:lvl2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SzPct val="75000"/>
        <a:buFont typeface="Arial" panose="020B0604020202020204" pitchFamily="34" charset="0"/>
        <a:buNone/>
        <a:defRPr sz="1500" kern="1200" baseline="0">
          <a:solidFill>
            <a:schemeClr val="tx2"/>
          </a:solidFill>
          <a:latin typeface="RUB Scala MZ" panose="02000504070000020003" pitchFamily="2" charset="77"/>
          <a:ea typeface="+mn-ea"/>
          <a:cs typeface="+mn-cs"/>
        </a:defRPr>
      </a:lvl2pPr>
      <a:lvl3pPr marL="234000" indent="-234000" algn="l" defTabSz="6858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bg2"/>
        </a:buClr>
        <a:buSzPct val="100000"/>
        <a:buFont typeface="Wingdings" panose="05000000000000000000" pitchFamily="2" charset="2"/>
        <a:buChar char="§"/>
        <a:defRPr sz="1500" kern="1200" baseline="0">
          <a:solidFill>
            <a:schemeClr val="tx2"/>
          </a:solidFill>
          <a:latin typeface="RUB Scala MZ" panose="02000504070000020003" pitchFamily="2" charset="77"/>
          <a:ea typeface="+mn-ea"/>
          <a:cs typeface="+mn-cs"/>
        </a:defRPr>
      </a:lvl3pPr>
      <a:lvl4pPr marL="468000" indent="-234000" algn="l" defTabSz="6858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anose="05000000000000000000" pitchFamily="2" charset="2"/>
        <a:buChar char="§"/>
        <a:defRPr sz="1500" kern="1200" baseline="0">
          <a:solidFill>
            <a:schemeClr val="tx2"/>
          </a:solidFill>
          <a:latin typeface="RUB Scala MZ" panose="02000504070000020003" pitchFamily="2" charset="77"/>
          <a:ea typeface="+mn-ea"/>
          <a:cs typeface="+mn-cs"/>
        </a:defRPr>
      </a:lvl4pPr>
      <a:lvl5pPr marL="702000" indent="-234000" algn="l" defTabSz="6858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anose="05000000000000000000" pitchFamily="2" charset="2"/>
        <a:buChar char="§"/>
        <a:defRPr sz="1500" kern="1200" baseline="0">
          <a:solidFill>
            <a:schemeClr val="tx2"/>
          </a:solidFill>
          <a:latin typeface="RUB Scala MZ" panose="02000504070000020003" pitchFamily="2" charset="77"/>
          <a:ea typeface="+mn-ea"/>
          <a:cs typeface="+mn-cs"/>
        </a:defRPr>
      </a:lvl5pPr>
      <a:lvl6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SzPct val="75000"/>
        <a:buFont typeface="Arial" panose="020B0604020202020204" pitchFamily="34" charset="0"/>
        <a:buNone/>
        <a:defRPr sz="1500" kern="1200" baseline="0">
          <a:solidFill>
            <a:schemeClr val="tx2"/>
          </a:solidFill>
          <a:latin typeface="RUB Scala MZ" panose="02000504070000020003" pitchFamily="2" charset="77"/>
          <a:ea typeface="+mn-ea"/>
          <a:cs typeface="+mn-cs"/>
        </a:defRPr>
      </a:lvl6pPr>
      <a:lvl7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SzPct val="75000"/>
        <a:buFont typeface="Arial" panose="020B0604020202020204" pitchFamily="34" charset="0"/>
        <a:buNone/>
        <a:defRPr sz="1500" kern="1200" baseline="0">
          <a:solidFill>
            <a:schemeClr val="tx2"/>
          </a:solidFill>
          <a:latin typeface="RUB Scala MZ" panose="02000504070000020003" pitchFamily="2" charset="77"/>
          <a:ea typeface="+mn-ea"/>
          <a:cs typeface="+mn-cs"/>
        </a:defRPr>
      </a:lvl7pPr>
      <a:lvl8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SzPct val="75000"/>
        <a:buFont typeface="Arial" panose="020B0604020202020204" pitchFamily="34" charset="0"/>
        <a:buNone/>
        <a:defRPr sz="1500" kern="1200" baseline="0">
          <a:solidFill>
            <a:schemeClr val="tx2"/>
          </a:solidFill>
          <a:latin typeface="RUB Scala MZ" panose="02000504070000020003" pitchFamily="2" charset="77"/>
          <a:ea typeface="+mn-ea"/>
          <a:cs typeface="+mn-cs"/>
        </a:defRPr>
      </a:lvl8pPr>
      <a:lvl9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SzPct val="75000"/>
        <a:buFont typeface="Arial" panose="020B0604020202020204" pitchFamily="34" charset="0"/>
        <a:buNone/>
        <a:defRPr sz="1500" kern="1200" baseline="0">
          <a:solidFill>
            <a:schemeClr val="tx2"/>
          </a:solidFill>
          <a:latin typeface="RUB Scala MZ" panose="02000504070000020003" pitchFamily="2" charset="77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2" userDrawn="1">
          <p15:clr>
            <a:srgbClr val="5ACBF0"/>
          </p15:clr>
        </p15:guide>
        <p15:guide id="2" pos="5059" userDrawn="1">
          <p15:clr>
            <a:srgbClr val="5ACBF0"/>
          </p15:clr>
        </p15:guide>
        <p15:guide id="3" orient="horz" pos="245" userDrawn="1">
          <p15:clr>
            <a:srgbClr val="5ACBF0"/>
          </p15:clr>
        </p15:guide>
        <p15:guide id="4" orient="horz" pos="2700" userDrawn="1">
          <p15:clr>
            <a:srgbClr val="5ACBF0"/>
          </p15:clr>
        </p15:guide>
        <p15:guide id="5" pos="544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608F1DFF-05FB-2F49-BCD4-37026B04A2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Mohammad Shafiqul Islam &amp; Jubayer Alam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2754679-0C32-ED49-BC9D-A4B22EC31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cap="none" dirty="0"/>
              <a:t>Modal Sense Classification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E32CA65-7B33-5A4D-A564-2945127BBF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Research Project 1: Colloquium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44EACC-2777-6847-8CED-1283195C62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28.06.2022</a:t>
            </a:r>
          </a:p>
        </p:txBody>
      </p:sp>
    </p:spTree>
    <p:extLst>
      <p:ext uri="{BB962C8B-B14F-4D97-AF65-F5344CB8AC3E}">
        <p14:creationId xmlns:p14="http://schemas.microsoft.com/office/powerpoint/2010/main" val="2743980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3DC167-D457-D6C1-5443-9036EFD86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8B3C5F-C235-2B24-68C4-C773E43C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Title | Section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66675-941C-DAC3-E454-7DA16F8BB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2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19E563-56C3-1C52-9CD3-F0715A7A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82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43CE2F5-5E80-4D4A-A9D8-A3334845A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104CF5F-8408-5E45-96A8-637B7CCD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Title | </a:t>
            </a:r>
            <a:r>
              <a:rPr lang="de-DE" dirty="0" err="1"/>
              <a:t>Section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EAFFB1-FDA4-AC48-80DE-5010F41C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3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1B9612F-0C41-CA4A-BE31-622FDE3E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563638"/>
            <a:ext cx="1728192" cy="1224136"/>
          </a:xfrm>
        </p:spPr>
        <p:txBody>
          <a:bodyPr/>
          <a:lstStyle/>
          <a:p>
            <a:r>
              <a:rPr lang="de-DE" dirty="0" err="1"/>
              <a:t>Section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8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7195D39-2D28-0541-B877-8B86096ACC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Titel | ggf. weitere Angaben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2CDF4C6-80FC-F84F-BC98-EF26462113D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4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ED3D156-356A-454B-8D17-D7D462E1E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0078D88-0589-DF4D-A8DC-037AFC129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623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3DF1B-46DD-45FF-8802-56FD9ED4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table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A584B97-0830-49E9-8622-7CA269A9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| ggf. weitere Angaben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53DEE6-588D-4F30-8C07-1546A188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5</a:t>
            </a:fld>
            <a:r>
              <a:rPr lang="de-DE"/>
              <a:t> </a:t>
            </a:r>
            <a:endParaRPr lang="de-DE" dirty="0"/>
          </a:p>
        </p:txBody>
      </p:sp>
      <p:graphicFrame>
        <p:nvGraphicFramePr>
          <p:cNvPr id="6" name="Tabellenplatzhalter 5">
            <a:extLst>
              <a:ext uri="{FF2B5EF4-FFF2-40B4-BE49-F238E27FC236}">
                <a16:creationId xmlns:a16="http://schemas.microsoft.com/office/drawing/2014/main" id="{74D7691F-EB0A-459B-9369-7C55A08E09F0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6179031"/>
              </p:ext>
            </p:extLst>
          </p:nvPr>
        </p:nvGraphicFramePr>
        <p:xfrm>
          <a:off x="468313" y="917575"/>
          <a:ext cx="8172450" cy="336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4490">
                  <a:extLst>
                    <a:ext uri="{9D8B030D-6E8A-4147-A177-3AD203B41FA5}">
                      <a16:colId xmlns:a16="http://schemas.microsoft.com/office/drawing/2014/main" val="1782383127"/>
                    </a:ext>
                  </a:extLst>
                </a:gridCol>
                <a:gridCol w="1634490">
                  <a:extLst>
                    <a:ext uri="{9D8B030D-6E8A-4147-A177-3AD203B41FA5}">
                      <a16:colId xmlns:a16="http://schemas.microsoft.com/office/drawing/2014/main" val="3907831228"/>
                    </a:ext>
                  </a:extLst>
                </a:gridCol>
                <a:gridCol w="1634490">
                  <a:extLst>
                    <a:ext uri="{9D8B030D-6E8A-4147-A177-3AD203B41FA5}">
                      <a16:colId xmlns:a16="http://schemas.microsoft.com/office/drawing/2014/main" val="3465215115"/>
                    </a:ext>
                  </a:extLst>
                </a:gridCol>
                <a:gridCol w="1634490">
                  <a:extLst>
                    <a:ext uri="{9D8B030D-6E8A-4147-A177-3AD203B41FA5}">
                      <a16:colId xmlns:a16="http://schemas.microsoft.com/office/drawing/2014/main" val="3007677052"/>
                    </a:ext>
                  </a:extLst>
                </a:gridCol>
                <a:gridCol w="1634490">
                  <a:extLst>
                    <a:ext uri="{9D8B030D-6E8A-4147-A177-3AD203B41FA5}">
                      <a16:colId xmlns:a16="http://schemas.microsoft.com/office/drawing/2014/main" val="2129803122"/>
                    </a:ext>
                  </a:extLst>
                </a:gridCol>
              </a:tblGrid>
              <a:tr h="336868">
                <a:tc gridSpan="5">
                  <a:txBody>
                    <a:bodyPr/>
                    <a:lstStyle/>
                    <a:p>
                      <a:r>
                        <a:rPr lang="de-DE" sz="1500" b="1" dirty="0">
                          <a:solidFill>
                            <a:schemeClr val="tx2"/>
                          </a:solidFill>
                        </a:rPr>
                        <a:t>Table </a:t>
                      </a:r>
                      <a:r>
                        <a:rPr lang="de-DE" sz="1500" b="1" dirty="0" err="1">
                          <a:solidFill>
                            <a:schemeClr val="tx2"/>
                          </a:solidFill>
                        </a:rPr>
                        <a:t>name</a:t>
                      </a:r>
                      <a:endParaRPr lang="de-DE" sz="15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789036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endParaRPr lang="de-DE" sz="10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>
                          <a:solidFill>
                            <a:schemeClr val="tx2"/>
                          </a:solidFill>
                        </a:rPr>
                        <a:t>Spalte 1</a:t>
                      </a:r>
                      <a:endParaRPr lang="de-DE" sz="10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>
                          <a:solidFill>
                            <a:schemeClr val="tx2"/>
                          </a:solidFill>
                        </a:rPr>
                        <a:t>Spalte 2</a:t>
                      </a:r>
                      <a:endParaRPr lang="de-DE" sz="10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chemeClr val="tx2"/>
                          </a:solidFill>
                        </a:rPr>
                        <a:t>Spalte 3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chemeClr val="tx2"/>
                          </a:solidFill>
                        </a:rPr>
                        <a:t>Spalte 4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302797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chemeClr val="tx2"/>
                          </a:solidFill>
                        </a:rPr>
                        <a:t>Zeile 1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Inhalt</a:t>
                      </a:r>
                      <a:endParaRPr lang="de-DE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Inhalt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Inhalt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Inhalt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846124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1" dirty="0">
                          <a:solidFill>
                            <a:schemeClr val="tx2"/>
                          </a:solidFill>
                        </a:rPr>
                        <a:t>Zeile 2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Inhalt</a:t>
                      </a:r>
                      <a:endParaRPr lang="de-DE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Inhalt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Inhalt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Inhalt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237455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1" dirty="0">
                          <a:solidFill>
                            <a:schemeClr val="tx2"/>
                          </a:solidFill>
                        </a:rPr>
                        <a:t>Zeile 3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Inhalt</a:t>
                      </a:r>
                      <a:endParaRPr lang="de-DE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Inhalt</a:t>
                      </a:r>
                      <a:endParaRPr lang="de-DE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Inhalt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Inhalt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923840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chemeClr val="tx2"/>
                          </a:solidFill>
                        </a:rPr>
                        <a:t>Zeile 4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Inhalt</a:t>
                      </a:r>
                      <a:endParaRPr lang="de-DE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Inhalt</a:t>
                      </a:r>
                      <a:endParaRPr lang="de-DE" sz="1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926707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1" dirty="0">
                          <a:solidFill>
                            <a:schemeClr val="tx2"/>
                          </a:solidFill>
                        </a:rPr>
                        <a:t>Zeile 5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Inhalt</a:t>
                      </a:r>
                      <a:endParaRPr lang="de-DE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929592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1" dirty="0">
                          <a:solidFill>
                            <a:schemeClr val="tx2"/>
                          </a:solidFill>
                        </a:rPr>
                        <a:t>Zeile 6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Inhalt</a:t>
                      </a:r>
                      <a:endParaRPr lang="de-DE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36202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chemeClr val="tx2"/>
                          </a:solidFill>
                        </a:rPr>
                        <a:t>Zeile 7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Inhalt</a:t>
                      </a:r>
                      <a:endParaRPr lang="de-DE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963510"/>
                  </a:ext>
                </a:extLst>
              </a:tr>
              <a:tr h="33686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1" dirty="0">
                          <a:solidFill>
                            <a:schemeClr val="tx2"/>
                          </a:solidFill>
                        </a:rPr>
                        <a:t>Schlusszeile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chemeClr val="tx2"/>
                          </a:solidFill>
                        </a:rPr>
                        <a:t>Ergebnis 1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chemeClr val="tx2"/>
                          </a:solidFill>
                        </a:rPr>
                        <a:t>Ergebnis 2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chemeClr val="tx2"/>
                          </a:solidFill>
                        </a:rPr>
                        <a:t>Ergebnis 3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chemeClr val="tx2"/>
                          </a:solidFill>
                        </a:rPr>
                        <a:t>Ergebnis 4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301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6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43CE2F5-5E80-4D4A-A9D8-A3334845A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104CF5F-8408-5E45-96A8-637B7CCD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| ggf. weitere Angaben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EAFFB1-FDA4-AC48-80DE-5010F41C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6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1B9612F-0C41-CA4A-BE31-622FDE3E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88" y="1419622"/>
            <a:ext cx="1394108" cy="1224136"/>
          </a:xfrm>
        </p:spPr>
        <p:txBody>
          <a:bodyPr/>
          <a:lstStyle/>
          <a:p>
            <a:r>
              <a:rPr lang="de-DE" dirty="0" err="1"/>
              <a:t>Section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01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692A8-9829-1A47-BB20-8674D205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9E2AD-48B3-F94D-8156-2F91315C5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6EDA16-4480-634F-A0F7-B452520D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| ggf. weitere Angaben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FF6062-5FBD-A146-B19F-0E3655D7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7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F1BDCF1C-3EDD-0D40-BCD8-C4B2FD8F3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1406ADE-D5A9-4B4A-B554-E867D11803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0854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A9586FB-4BE5-6049-8CC3-0EBC1CE31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| ggf. weitere Angaben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2B0FCD5-40B1-1847-8420-AA6E9533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8</a:t>
            </a:fld>
            <a:r>
              <a:rPr lang="de-DE"/>
              <a:t> 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B70C87F-5680-4145-B4CA-870060EC29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endParaRPr lang="de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5B02ED34-1DD4-FD43-98E8-A1ECBD1151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1BC0611-FCC2-EB41-B14D-C73B4E87F5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795907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Master RUB">
  <a:themeElements>
    <a:clrScheme name="RUB">
      <a:dk1>
        <a:sysClr val="windowText" lastClr="000000"/>
      </a:dk1>
      <a:lt1>
        <a:sysClr val="window" lastClr="FFFFFF"/>
      </a:lt1>
      <a:dk2>
        <a:srgbClr val="003560"/>
      </a:dk2>
      <a:lt2>
        <a:srgbClr val="8DAE10"/>
      </a:lt2>
      <a:accent1>
        <a:srgbClr val="FFCC00"/>
      </a:accent1>
      <a:accent2>
        <a:srgbClr val="EE7203"/>
      </a:accent2>
      <a:accent3>
        <a:srgbClr val="E6332A"/>
      </a:accent3>
      <a:accent4>
        <a:srgbClr val="B71E3F"/>
      </a:accent4>
      <a:accent5>
        <a:srgbClr val="9C5516"/>
      </a:accent5>
      <a:accent6>
        <a:srgbClr val="59211C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dsl_new" id="{E6300DBC-DA46-8A4E-A992-6D6FFCC5B225}" vid="{FDA28492-59CF-8140-A178-54C9613E0FC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ldsl_new</Template>
  <TotalTime>15</TotalTime>
  <Words>118</Words>
  <Application>Microsoft Office PowerPoint</Application>
  <PresentationFormat>On-screen Show (16:9)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RUB Scala MZ</vt:lpstr>
      <vt:lpstr>RubFlama</vt:lpstr>
      <vt:lpstr>Wingdings</vt:lpstr>
      <vt:lpstr>PowerPoint Master RUB</vt:lpstr>
      <vt:lpstr>Modal Sense Classification</vt:lpstr>
      <vt:lpstr>PowerPoint Presentation</vt:lpstr>
      <vt:lpstr>Section</vt:lpstr>
      <vt:lpstr>PowerPoint Presentation</vt:lpstr>
      <vt:lpstr>Example for table</vt:lpstr>
      <vt:lpstr>Section</vt:lpstr>
      <vt:lpstr>PowerPoint Presentation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AC: Data collection and data simulation for GLMMs</dc:title>
  <dc:creator>Mirjam Koch</dc:creator>
  <cp:lastModifiedBy>Mohammad Islam</cp:lastModifiedBy>
  <cp:revision>3</cp:revision>
  <dcterms:created xsi:type="dcterms:W3CDTF">2022-05-31T19:12:36Z</dcterms:created>
  <dcterms:modified xsi:type="dcterms:W3CDTF">2022-06-12T23:42:07Z</dcterms:modified>
</cp:coreProperties>
</file>