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EF1D1-0931-4A61-BAFE-9CF0A7A2598C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15DA9-A20A-4F21-9BB1-C08F3E64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15DA9-A20A-4F21-9BB1-C08F3E64B2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15DA9-A20A-4F21-9BB1-C08F3E64B2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0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6A9-3C77-453C-A910-7865A0616146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FBD-21CC-475E-BAE8-0728FEA5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6A9-3C77-453C-A910-7865A0616146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FBD-21CC-475E-BAE8-0728FEA5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3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6A9-3C77-453C-A910-7865A0616146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FBD-21CC-475E-BAE8-0728FEA5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5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6A9-3C77-453C-A910-7865A0616146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FBD-21CC-475E-BAE8-0728FEA5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4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6A9-3C77-453C-A910-7865A0616146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FBD-21CC-475E-BAE8-0728FEA5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6A9-3C77-453C-A910-7865A0616146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FBD-21CC-475E-BAE8-0728FEA5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6A9-3C77-453C-A910-7865A0616146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FBD-21CC-475E-BAE8-0728FEA5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2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6A9-3C77-453C-A910-7865A0616146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FBD-21CC-475E-BAE8-0728FEA5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9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6A9-3C77-453C-A910-7865A0616146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FBD-21CC-475E-BAE8-0728FEA5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3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6A9-3C77-453C-A910-7865A0616146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FBD-21CC-475E-BAE8-0728FEA5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2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36A9-3C77-453C-A910-7865A0616146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FFBD-21CC-475E-BAE8-0728FEA5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5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36A9-3C77-453C-A910-7865A0616146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FFBD-21CC-475E-BAE8-0728FEA5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5719" y="1528550"/>
            <a:ext cx="5172501" cy="2565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5719" y="900753"/>
            <a:ext cx="1883391" cy="3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53182" y="1050878"/>
            <a:ext cx="2265528" cy="3480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Fpo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10385946" y="1050878"/>
            <a:ext cx="0" cy="3480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53182" y="1378424"/>
            <a:ext cx="2265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53182" y="1118275"/>
            <a:ext cx="98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70189" y="1118275"/>
            <a:ext cx="10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91768" y="1487607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70189" y="1487607"/>
            <a:ext cx="146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91768" y="1910689"/>
            <a:ext cx="150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570189" y="1910689"/>
            <a:ext cx="180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12489" y="2280021"/>
            <a:ext cx="156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12489" y="2464687"/>
            <a:ext cx="156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38427" y="2243793"/>
            <a:ext cx="156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47414" y="2280021"/>
            <a:ext cx="300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Player with controls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300950" y="4826675"/>
            <a:ext cx="21699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G-Grammatical</a:t>
            </a:r>
          </a:p>
          <a:p>
            <a:r>
              <a:rPr lang="en-US" dirty="0" smtClean="0"/>
              <a:t>P-Pronunciation</a:t>
            </a:r>
          </a:p>
          <a:p>
            <a:r>
              <a:rPr lang="en-US" dirty="0" smtClean="0"/>
              <a:t>S-Sentence Formation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235821" y="4997438"/>
            <a:ext cx="45719" cy="27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05719" y="4643435"/>
            <a:ext cx="5349922" cy="15012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05719" y="4258101"/>
            <a:ext cx="1446663" cy="27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 back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30906" y="4939649"/>
            <a:ext cx="268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00:10 – Comment1</a:t>
            </a:r>
            <a:endParaRPr lang="en-US" dirty="0"/>
          </a:p>
        </p:txBody>
      </p:sp>
      <p:sp>
        <p:nvSpPr>
          <p:cNvPr id="30" name="Multiply 29"/>
          <p:cNvSpPr/>
          <p:nvPr/>
        </p:nvSpPr>
        <p:spPr>
          <a:xfrm>
            <a:off x="3534769" y="4997437"/>
            <a:ext cx="914400" cy="2705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30906" y="5338634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00:25 – Comment2</a:t>
            </a:r>
            <a:endParaRPr lang="en-US" dirty="0"/>
          </a:p>
        </p:txBody>
      </p:sp>
      <p:sp>
        <p:nvSpPr>
          <p:cNvPr id="32" name="Multiply 31"/>
          <p:cNvSpPr/>
          <p:nvPr/>
        </p:nvSpPr>
        <p:spPr>
          <a:xfrm>
            <a:off x="3568888" y="5379579"/>
            <a:ext cx="914400" cy="3283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47916" y="122830"/>
            <a:ext cx="630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Video Annotations –Teacher Mode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5622878" y="6257067"/>
            <a:ext cx="1364775" cy="293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6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5719" y="1528550"/>
            <a:ext cx="5172501" cy="2565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5719" y="900753"/>
            <a:ext cx="1883391" cy="3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53182" y="1050878"/>
            <a:ext cx="2265528" cy="3480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Fpo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10385946" y="1050878"/>
            <a:ext cx="0" cy="3480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53182" y="1378424"/>
            <a:ext cx="2265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53182" y="1118275"/>
            <a:ext cx="98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70189" y="1118275"/>
            <a:ext cx="10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91768" y="1487607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70189" y="1487607"/>
            <a:ext cx="146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91768" y="1910689"/>
            <a:ext cx="150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570189" y="1910689"/>
            <a:ext cx="180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12489" y="2280021"/>
            <a:ext cx="156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12489" y="2464687"/>
            <a:ext cx="156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38427" y="2243793"/>
            <a:ext cx="156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47414" y="2280021"/>
            <a:ext cx="300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Player with controls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300950" y="4826675"/>
            <a:ext cx="21699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G-Grammatical</a:t>
            </a:r>
          </a:p>
          <a:p>
            <a:r>
              <a:rPr lang="en-US" dirty="0" smtClean="0"/>
              <a:t>P-Pronunciation</a:t>
            </a:r>
          </a:p>
          <a:p>
            <a:r>
              <a:rPr lang="en-US" dirty="0" smtClean="0"/>
              <a:t>S-Sentence Formation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235821" y="4997438"/>
            <a:ext cx="45719" cy="27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05719" y="4643435"/>
            <a:ext cx="5349922" cy="15012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05719" y="4258101"/>
            <a:ext cx="1446663" cy="27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 back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30906" y="4939649"/>
            <a:ext cx="268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00:10 – Comment1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30906" y="5338634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00:25 – Comment2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7916" y="122830"/>
            <a:ext cx="630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Video Annotations –Student Mode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48668" y="4954476"/>
            <a:ext cx="21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Comment/Challenge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31607" y="5338634"/>
            <a:ext cx="21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Comment/Challenge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6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81</Words>
  <Application>Microsoft Office PowerPoint</Application>
  <PresentationFormat>Widescreen</PresentationFormat>
  <Paragraphs>51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Kakumanu</dc:creator>
  <cp:lastModifiedBy>Divya Kakumanu</cp:lastModifiedBy>
  <cp:revision>6</cp:revision>
  <dcterms:created xsi:type="dcterms:W3CDTF">2014-06-06T07:07:09Z</dcterms:created>
  <dcterms:modified xsi:type="dcterms:W3CDTF">2014-06-06T09:01:30Z</dcterms:modified>
</cp:coreProperties>
</file>