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70" r:id="rId5"/>
    <p:sldId id="259" r:id="rId6"/>
    <p:sldId id="271" r:id="rId7"/>
    <p:sldId id="268" r:id="rId8"/>
    <p:sldId id="261" r:id="rId9"/>
    <p:sldId id="262" r:id="rId10"/>
    <p:sldId id="263" r:id="rId11"/>
    <p:sldId id="264" r:id="rId12"/>
    <p:sldId id="265" r:id="rId13"/>
    <p:sldId id="272" r:id="rId14"/>
    <p:sldId id="266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E56E-94B9-4572-BCCC-71505E8E8699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92BD-053B-4CFA-9659-22872C1099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E56E-94B9-4572-BCCC-71505E8E8699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92BD-053B-4CFA-9659-22872C1099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E56E-94B9-4572-BCCC-71505E8E8699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92BD-053B-4CFA-9659-22872C1099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E56E-94B9-4572-BCCC-71505E8E8699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92BD-053B-4CFA-9659-22872C1099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E56E-94B9-4572-BCCC-71505E8E8699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92BD-053B-4CFA-9659-22872C1099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E56E-94B9-4572-BCCC-71505E8E8699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92BD-053B-4CFA-9659-22872C1099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E56E-94B9-4572-BCCC-71505E8E8699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92BD-053B-4CFA-9659-22872C1099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E56E-94B9-4572-BCCC-71505E8E8699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92BD-053B-4CFA-9659-22872C1099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E56E-94B9-4572-BCCC-71505E8E8699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92BD-053B-4CFA-9659-22872C1099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E56E-94B9-4572-BCCC-71505E8E8699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92BD-053B-4CFA-9659-22872C1099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E56E-94B9-4572-BCCC-71505E8E8699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92BD-053B-4CFA-9659-22872C1099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528E56E-94B9-4572-BCCC-71505E8E8699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20392BD-053B-4CFA-9659-22872C1099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codd.cs.gsu.edu/~smedisetty1/Project2/homepage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dirty="0"/>
              <a:t>Project-1I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>Survey Generator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 algn="r">
              <a:buNone/>
            </a:pPr>
            <a:r>
              <a:rPr lang="en-US" dirty="0">
                <a:solidFill>
                  <a:srgbClr val="00B050"/>
                </a:solidFill>
              </a:rPr>
              <a:t>By</a:t>
            </a:r>
          </a:p>
          <a:p>
            <a:pPr algn="r">
              <a:buNone/>
            </a:pPr>
            <a:r>
              <a:rPr lang="en-US" dirty="0" err="1">
                <a:solidFill>
                  <a:srgbClr val="00B050"/>
                </a:solidFill>
              </a:rPr>
              <a:t>Harini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Penta</a:t>
            </a:r>
            <a:endParaRPr lang="en-US" dirty="0">
              <a:solidFill>
                <a:srgbClr val="00B050"/>
              </a:solidFill>
            </a:endParaRPr>
          </a:p>
          <a:p>
            <a:pPr algn="r">
              <a:buNone/>
            </a:pPr>
            <a:r>
              <a:rPr lang="en-US" dirty="0" err="1">
                <a:solidFill>
                  <a:srgbClr val="00B050"/>
                </a:solidFill>
              </a:rPr>
              <a:t>Swathi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Medisetty</a:t>
            </a:r>
            <a:endParaRPr lang="en-US" dirty="0">
              <a:solidFill>
                <a:srgbClr val="00B050"/>
              </a:solidFill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9036" b="4215"/>
          <a:stretch>
            <a:fillRect/>
          </a:stretch>
        </p:blipFill>
        <p:spPr bwMode="auto">
          <a:xfrm>
            <a:off x="1371600" y="1371600"/>
            <a:ext cx="7499350" cy="495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9336" b="5722"/>
          <a:stretch>
            <a:fillRect/>
          </a:stretch>
        </p:blipFill>
        <p:spPr bwMode="auto">
          <a:xfrm>
            <a:off x="1219200" y="1295400"/>
            <a:ext cx="7499350" cy="502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9337" b="5722"/>
          <a:stretch>
            <a:fillRect/>
          </a:stretch>
        </p:blipFill>
        <p:spPr bwMode="auto">
          <a:xfrm>
            <a:off x="1371600" y="1295400"/>
            <a:ext cx="7499350" cy="487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hlinkClick r:id="rId2"/>
              </a:rPr>
              <a:t>http://codd.cs.gsu.edu</a:t>
            </a:r>
            <a:r>
              <a:rPr lang="en-US" smtClean="0">
                <a:hlinkClick r:id="rId2"/>
              </a:rPr>
              <a:t>/~</a:t>
            </a:r>
            <a:r>
              <a:rPr lang="en-US" smtClean="0">
                <a:hlinkClick r:id="rId2"/>
              </a:rPr>
              <a:t>smedisetty1/Project2/homepage.html</a:t>
            </a:r>
            <a:endParaRPr lang="en-US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7443" t="32831" r="53091" b="14758"/>
          <a:stretch>
            <a:fillRect/>
          </a:stretch>
        </p:blipFill>
        <p:spPr bwMode="auto">
          <a:xfrm>
            <a:off x="2133600" y="1447800"/>
            <a:ext cx="5257800" cy="449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E09A1F-CDD5-4FBA-8FA7-1FE1CD3EB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E4FB821-62C4-4F38-9886-BFE6E2047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marL="82296" indent="0" algn="ctr">
              <a:buNone/>
            </a:pPr>
            <a:endParaRPr lang="en-US" dirty="0"/>
          </a:p>
          <a:p>
            <a:pPr marL="82296" indent="0" algn="ctr">
              <a:buNone/>
            </a:pPr>
            <a:r>
              <a:rPr lang="en-US" sz="6000" dirty="0">
                <a:solidFill>
                  <a:srgbClr val="92D05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="" xmlns:p14="http://schemas.microsoft.com/office/powerpoint/2010/main" val="649408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169736"/>
          </a:xfrm>
        </p:spPr>
        <p:txBody>
          <a:bodyPr>
            <a:normAutofit/>
          </a:bodyPr>
          <a:lstStyle/>
          <a:p>
            <a:r>
              <a:rPr lang="en-US" dirty="0"/>
              <a:t>The purpose of this application is to conduct Survey and after submitting it will provide the total Score.</a:t>
            </a:r>
          </a:p>
          <a:p>
            <a:r>
              <a:rPr lang="en-US" dirty="0"/>
              <a:t>User can enter his response by selecting the options provided to him</a:t>
            </a:r>
          </a:p>
          <a:p>
            <a:r>
              <a:rPr lang="en-US" dirty="0"/>
              <a:t>The interface allows user to participate in two different surveys :Funny Survey , Personality Test.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Run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2AF463A-376B-40B9-9A6B-1C26C07C8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4B9D0AB-8831-407D-94E2-DA79392F4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450295"/>
            <a:ext cx="78486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Run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D25F62D-B3AE-478A-83DE-6CADFB251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5DCC00A-45B4-4167-88B5-CC886E389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447800"/>
            <a:ext cx="78486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Funny Survey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65E2CD26-412B-43CF-981B-3FBB4F0A1D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456" y="1417638"/>
            <a:ext cx="7499350" cy="42183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Personality Test</a:t>
            </a: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33700" t="9337" r="23624" b="12951"/>
          <a:stretch>
            <a:fillRect/>
          </a:stretch>
        </p:blipFill>
        <p:spPr bwMode="auto">
          <a:xfrm>
            <a:off x="1752600" y="1905000"/>
            <a:ext cx="6858000" cy="403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3FB679E-6B34-4CFA-B850-9166E4D66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352550"/>
            <a:ext cx="80772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Personality Test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155EF63A-6533-4F55-99B0-44466DE84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417638"/>
            <a:ext cx="80772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t="300" b="5722"/>
          <a:stretch>
            <a:fillRect/>
          </a:stretch>
        </p:blipFill>
        <p:spPr bwMode="auto">
          <a:xfrm>
            <a:off x="1371600" y="2362200"/>
            <a:ext cx="7499350" cy="381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9337" b="5722"/>
          <a:stretch>
            <a:fillRect/>
          </a:stretch>
        </p:blipFill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133</TotalTime>
  <Words>81</Words>
  <Application>Microsoft Office PowerPoint</Application>
  <PresentationFormat>On-screen Show (4:3)</PresentationFormat>
  <Paragraphs>32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Solstice</vt:lpstr>
      <vt:lpstr>Project-1I Survey Generator</vt:lpstr>
      <vt:lpstr>Introduction:</vt:lpstr>
      <vt:lpstr>Demo Run</vt:lpstr>
      <vt:lpstr>Demo Run</vt:lpstr>
      <vt:lpstr>Funny Survey</vt:lpstr>
      <vt:lpstr>Personality Test</vt:lpstr>
      <vt:lpstr>Personality Test</vt:lpstr>
      <vt:lpstr>Code</vt:lpstr>
      <vt:lpstr>Code</vt:lpstr>
      <vt:lpstr>Code</vt:lpstr>
      <vt:lpstr>Code</vt:lpstr>
      <vt:lpstr>Code</vt:lpstr>
      <vt:lpstr>Demo</vt:lpstr>
      <vt:lpstr>Q&amp;A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Project-1I Survey Generator</dc:title>
  <dc:creator>DELL</dc:creator>
  <cp:lastModifiedBy>DELL</cp:lastModifiedBy>
  <cp:revision>24</cp:revision>
  <dcterms:created xsi:type="dcterms:W3CDTF">2017-10-03T15:00:47Z</dcterms:created>
  <dcterms:modified xsi:type="dcterms:W3CDTF">2017-10-03T20:28:27Z</dcterms:modified>
</cp:coreProperties>
</file>