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6E73B0E-01B4-F3C6-107C-CA49D281AF7D}" v="825" dt="2025-04-09T07:30:14.8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2025-04-08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888A175-8041-8102-F8B0-29C1C32A6E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7463043"/>
              </p:ext>
            </p:extLst>
          </p:nvPr>
        </p:nvGraphicFramePr>
        <p:xfrm>
          <a:off x="-12095" y="0"/>
          <a:ext cx="12211175" cy="69514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2235">
                  <a:extLst>
                    <a:ext uri="{9D8B030D-6E8A-4147-A177-3AD203B41FA5}">
                      <a16:colId xmlns:a16="http://schemas.microsoft.com/office/drawing/2014/main" val="3974875253"/>
                    </a:ext>
                  </a:extLst>
                </a:gridCol>
                <a:gridCol w="2442235">
                  <a:extLst>
                    <a:ext uri="{9D8B030D-6E8A-4147-A177-3AD203B41FA5}">
                      <a16:colId xmlns:a16="http://schemas.microsoft.com/office/drawing/2014/main" val="1265542951"/>
                    </a:ext>
                  </a:extLst>
                </a:gridCol>
                <a:gridCol w="2442235">
                  <a:extLst>
                    <a:ext uri="{9D8B030D-6E8A-4147-A177-3AD203B41FA5}">
                      <a16:colId xmlns:a16="http://schemas.microsoft.com/office/drawing/2014/main" val="1041280766"/>
                    </a:ext>
                  </a:extLst>
                </a:gridCol>
                <a:gridCol w="2442235">
                  <a:extLst>
                    <a:ext uri="{9D8B030D-6E8A-4147-A177-3AD203B41FA5}">
                      <a16:colId xmlns:a16="http://schemas.microsoft.com/office/drawing/2014/main" val="3487767843"/>
                    </a:ext>
                  </a:extLst>
                </a:gridCol>
                <a:gridCol w="2442235">
                  <a:extLst>
                    <a:ext uri="{9D8B030D-6E8A-4147-A177-3AD203B41FA5}">
                      <a16:colId xmlns:a16="http://schemas.microsoft.com/office/drawing/2014/main" val="53298634"/>
                    </a:ext>
                  </a:extLst>
                </a:gridCol>
              </a:tblGrid>
              <a:tr h="868932"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OSI </a:t>
                      </a:r>
                      <a:r>
                        <a:rPr lang="ko-KR" altLang="en-US" err="1"/>
                        <a:t>Model</a:t>
                      </a:r>
                      <a:endParaRPr lang="ko-KR" altLang="en-US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Layer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err="1"/>
                        <a:t>Number</a:t>
                      </a:r>
                      <a:endParaRPr lang="ko-KR" altLang="en-US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Tcp</a:t>
                      </a:r>
                      <a:r>
                        <a:rPr lang="ko-KR" altLang="en-US" dirty="0"/>
                        <a:t>/IP </a:t>
                      </a:r>
                      <a:r>
                        <a:rPr lang="ko-KR" altLang="en-US" err="1"/>
                        <a:t>Layer</a:t>
                      </a:r>
                      <a:endParaRPr lang="ko-KR" altLang="en-US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Other</a:t>
                      </a:r>
                      <a:r>
                        <a:rPr lang="ko-KR" altLang="en-US" dirty="0"/>
                        <a:t> </a:t>
                      </a:r>
                      <a:r>
                        <a:rPr lang="ko-KR" altLang="en-US" err="1"/>
                        <a:t>Protocol</a:t>
                      </a:r>
                      <a:endParaRPr lang="ko-KR" altLang="en-US" dirty="0" err="1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683456"/>
                  </a:ext>
                </a:extLst>
              </a:tr>
              <a:tr h="868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Alligator</a:t>
                      </a:r>
                      <a:endParaRPr lang="ko-KR" altLang="en-US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Application</a:t>
                      </a:r>
                      <a:endParaRPr lang="ko-KR" altLang="en-US" dirty="0" err="1"/>
                    </a:p>
                  </a:txBody>
                  <a:tcPr anchor="ctr"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L7(</a:t>
                      </a:r>
                      <a:r>
                        <a:rPr lang="ko-KR" altLang="en-US" err="1"/>
                        <a:t>Filerwall</a:t>
                      </a:r>
                      <a:r>
                        <a:rPr lang="ko-KR" altLang="en-US" dirty="0"/>
                        <a:t>)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HTTP</a:t>
                      </a:r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HTTPS, FTP, </a:t>
                      </a:r>
                      <a:r>
                        <a:rPr lang="ko-KR" altLang="en-US" dirty="0" err="1"/>
                        <a:t>Telnet</a:t>
                      </a:r>
                      <a:r>
                        <a:rPr lang="ko-KR" altLang="en-US" dirty="0"/>
                        <a:t>, SSL, DNS, 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5953553"/>
                  </a:ext>
                </a:extLst>
              </a:tr>
              <a:tr h="868932"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Pet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Presentation</a:t>
                      </a:r>
                      <a:endParaRPr lang="ko-KR" altLang="en-US" dirty="0" err="1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7923358"/>
                  </a:ext>
                </a:extLst>
              </a:tr>
              <a:tr h="86893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sz="18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Steve's</a:t>
                      </a:r>
                      <a:endParaRPr lang="ko-KR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Session</a:t>
                      </a:r>
                      <a:endParaRPr lang="ko-KR" altLang="en-US" dirty="0" err="1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699373"/>
                  </a:ext>
                </a:extLst>
              </a:tr>
              <a:tr h="868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Touch</a:t>
                      </a:r>
                      <a:endParaRPr lang="ko-KR" altLang="en-US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Transport</a:t>
                      </a:r>
                      <a:endParaRPr lang="ko-KR" altLang="en-US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L4(NAT)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TCP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UDP, ICMP(?), 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536949"/>
                  </a:ext>
                </a:extLst>
              </a:tr>
              <a:tr h="868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Not</a:t>
                      </a:r>
                      <a:endParaRPr lang="ko-KR" altLang="en-US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L3(</a:t>
                      </a:r>
                      <a:r>
                        <a:rPr lang="ko-KR" altLang="en-US" err="1"/>
                        <a:t>Router</a:t>
                      </a:r>
                      <a:r>
                        <a:rPr lang="ko-KR" alt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IP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IP6, ARP(?), 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4603615"/>
                  </a:ext>
                </a:extLst>
              </a:tr>
              <a:tr h="868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Do</a:t>
                      </a:r>
                      <a:endParaRPr lang="ko-KR" altLang="en-US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Data </a:t>
                      </a:r>
                      <a:r>
                        <a:rPr lang="ko-KR" altLang="en-US" err="1"/>
                        <a:t>Link</a:t>
                      </a:r>
                      <a:endParaRPr lang="ko-KR" altLang="en-US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L2(</a:t>
                      </a:r>
                      <a:r>
                        <a:rPr lang="ko-KR" altLang="en-US" err="1"/>
                        <a:t>Switch</a:t>
                      </a:r>
                      <a:r>
                        <a:rPr lang="ko-KR" altLang="en-US" dirty="0"/>
                        <a:t>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Ethernet</a:t>
                      </a:r>
                      <a:endParaRPr lang="ko-KR" altLang="en-US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PPP, HDLC, ...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185985"/>
                  </a:ext>
                </a:extLst>
              </a:tr>
              <a:tr h="8689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Please</a:t>
                      </a:r>
                      <a:endParaRPr lang="ko-KR" altLang="en-US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err="1"/>
                        <a:t>Physical</a:t>
                      </a:r>
                      <a:endParaRPr lang="ko-KR" altLang="en-US" dirty="0" err="1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47874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012017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2" baseType="lpstr"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83</cp:revision>
  <dcterms:created xsi:type="dcterms:W3CDTF">2025-04-09T06:46:48Z</dcterms:created>
  <dcterms:modified xsi:type="dcterms:W3CDTF">2025-04-09T07:37:38Z</dcterms:modified>
</cp:coreProperties>
</file>