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0" r:id="rId2"/>
    <p:sldId id="270" r:id="rId3"/>
    <p:sldId id="377" r:id="rId4"/>
    <p:sldId id="544" r:id="rId5"/>
    <p:sldId id="547" r:id="rId6"/>
    <p:sldId id="577" r:id="rId7"/>
    <p:sldId id="581" r:id="rId8"/>
    <p:sldId id="549" r:id="rId9"/>
    <p:sldId id="587" r:id="rId10"/>
    <p:sldId id="588" r:id="rId11"/>
    <p:sldId id="589" r:id="rId12"/>
    <p:sldId id="590" r:id="rId13"/>
    <p:sldId id="591" r:id="rId14"/>
    <p:sldId id="409" r:id="rId15"/>
    <p:sldId id="563" r:id="rId16"/>
    <p:sldId id="562" r:id="rId17"/>
    <p:sldId id="261" r:id="rId18"/>
  </p:sldIdLst>
  <p:sldSz cx="12192000" cy="6858000"/>
  <p:notesSz cx="6858000" cy="9144000"/>
  <p:embeddedFontLst>
    <p:embeddedFont>
      <p:font typeface="Gill Sans Ultra Bold" panose="020B0A02020104020203" pitchFamily="34" charset="0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CAE02"/>
    <a:srgbClr val="90FD9F"/>
    <a:srgbClr val="09CBFE"/>
    <a:srgbClr val="F93F33"/>
    <a:srgbClr val="0432FF"/>
    <a:srgbClr val="756D63"/>
    <a:srgbClr val="EEE4E0"/>
    <a:srgbClr val="F86B6C"/>
    <a:srgbClr val="566270"/>
    <a:srgbClr val="5D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7" autoAdjust="0"/>
    <p:restoredTop sz="75115" autoAdjust="0"/>
  </p:normalViewPr>
  <p:slideViewPr>
    <p:cSldViewPr snapToGrid="0">
      <p:cViewPr varScale="1">
        <p:scale>
          <a:sx n="85" d="100"/>
          <a:sy n="85" d="100"/>
        </p:scale>
        <p:origin x="142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E0EFE1-5E48-467D-86D5-8292D39E02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561CB7-A8EB-461E-A96C-EFF7FD39B8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E43C4-3175-4B7A-9750-B25D2B77D008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BE7D2A-ABFB-4FEC-8FA3-456B8B3DBF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1CCA26-F11E-4B0F-9CE1-29BE0373B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7E2E5-FC99-40B5-8A78-80D70B436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309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C9EEC-31EC-48C7-8732-D9928785964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B5C1E-0B35-4E3E-84A2-8D9AE5389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02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5C1E-0B35-4E3E-84A2-8D9AE53893F3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90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5C1E-0B35-4E3E-84A2-8D9AE53893F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75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5C1E-0B35-4E3E-84A2-8D9AE53893F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07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5C1E-0B35-4E3E-84A2-8D9AE53893F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6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5C1E-0B35-4E3E-84A2-8D9AE53893F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99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5C1E-0B35-4E3E-84A2-8D9AE53893F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9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5C1E-0B35-4E3E-84A2-8D9AE53893F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57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5C1E-0B35-4E3E-84A2-8D9AE53893F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970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5C1E-0B35-4E3E-84A2-8D9AE53893F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3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5C1E-0B35-4E3E-84A2-8D9AE53893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32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5C1E-0B35-4E3E-84A2-8D9AE53893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26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5C1E-0B35-4E3E-84A2-8D9AE53893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1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5C1E-0B35-4E3E-84A2-8D9AE53893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40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5C1E-0B35-4E3E-84A2-8D9AE53893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1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5C1E-0B35-4E3E-84A2-8D9AE53893F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57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5C1E-0B35-4E3E-84A2-8D9AE53893F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29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5C1E-0B35-4E3E-84A2-8D9AE53893F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736BC-159A-4662-AF9B-64A3EACCB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6BA32E-09A3-4926-BFF6-0AB01A79D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D0EB2-2082-444B-8B03-756BA7BC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22E1-BD09-4FBB-BC93-ED43CD3DEEC8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BDEF3-40A1-4C1E-81F8-350B6E7A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B3211-8D66-48ED-A67A-F2C3A826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9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EE805-2E77-4B46-B177-D0CE1613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727530-CAB6-41A9-8B53-6473618D1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054B3-836B-4584-81A3-269669F9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D2A4-D245-4037-9A04-D81F718C559D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6984D-07C5-41BC-AFB0-BD37E05E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4C6AF-F571-4789-B75D-45E091D8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9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ED9ED7-147E-4AD6-BBAE-C1291D03B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4359D-55D5-4CB7-80D3-94A1D4787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2E543-3927-4B5D-A0DE-86B15A91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2227D-D24D-49F3-BC57-4DADAE1ED71B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CC0EA-06F7-4E43-8F18-119E0AAD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6754D-F75F-492E-862F-913064EE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8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DFCBD-C3A3-4C8E-8E39-EED31A7D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F6B68-4259-4731-AA4B-FB5B36AA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8EF4C-AE44-421C-8668-0AA9479F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C3D5-77CB-463C-B443-598187EA8CAE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3E3B4-6ADE-46C3-B132-26E855BB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F9A2C-9C11-4CA0-850E-63192CF6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9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3226D-2A73-46D3-85A3-CA6810B9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7406D-8C42-494C-B6FC-1404A87D7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06B69-E7A8-4139-AF14-31C0375F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CD4F-5D32-47D5-8A52-7620DE66385C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294C0-DFF0-42BC-9BB6-6E0529D0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1106A-E153-46FB-8E8C-851CB36A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0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B5CE7-4875-49CD-8FC7-C67AC30D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038E1-3463-459D-B38C-F8B03B255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C6B92-FB47-45E2-8277-D9595928B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A5B25-B4D9-4FFC-B780-8D36F386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6F8F-0393-4F18-B89A-0D8C5F8A1086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4CFBD-D03C-46E3-8F97-FAC6BCD0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FADD60-389A-4A60-BCA9-68C9DBBB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0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CEC3B-8FAC-47AC-8ED9-4AA54E24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CFEFD-EBEF-42F3-983B-6DA84F74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4FF82-F813-4AE4-BA29-623554B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43D6E9-C1EF-4D8F-A75C-27D20439C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14C650-B823-4FDD-91C4-5B40572AA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8E427B-76E1-4671-9330-CCF5274D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4D14-8775-4E16-9285-BC63068B9C5D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8CEC32-F229-485C-BDC7-C481FF35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C5A36F-BF5B-4185-B86A-71FD7067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08B76-D9FF-41AD-A811-5A617876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C93991-950A-4B1B-9457-1C2B19BA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8369-4E69-4538-B2AB-3A94049AF2F6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398594-116A-4428-A67C-0957E15D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47D4AB-CAF8-4EF3-9CD4-2BEAE2C2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4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185D96-B32D-4A1D-9EE0-4DAE7419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9FEC-000C-435E-847E-1E884F357823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A77910-7D75-4549-B52B-41C8D292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8055E-1904-4E59-8D1E-2F92180C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07BCC-59AA-40D2-ADAB-707B105C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21DB4-5065-4AE7-BCCD-C7E351F3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CC98F7-F961-43DA-83EF-F3E4EB5E9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34AFC-52DC-4CCF-B225-EA9F7824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7E1-929F-4CBE-B8E4-13CD83F9127C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5AFD5-6120-45AB-9A72-C87C673A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677D38-346D-4D37-A6FD-675A8D02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69B26-0058-41E5-9840-F0F2472D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FBC450-DE5E-4533-8979-16014F6D1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0CFEE7-7E1C-4ED5-BB5E-4B6EF1F29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5938E6-CD0A-46DA-9E58-4031D904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7D41-0123-44A1-8092-5385E85B463E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5127C-49FA-4430-97A2-0DB458FC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0F192C-8C90-42AF-865F-7057AC54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9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F8EBEB-D5C5-4A7E-B7E5-70F03C43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E241A-1166-40F7-B06C-D12531F2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05A5-A2EF-42AC-A8FE-F293FE199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C5330-806B-4C75-BBB4-3FFEBA73F52D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F2E10-C3E7-4210-8405-18130FEB1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32A39-44EA-4EAD-97C5-173B1E487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B0628-02CE-45F6-9F82-BBC4BFFDB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7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k.co.kr/news/business/view/2022/02/175194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5D3DA2"/>
            </a:gs>
            <a:gs pos="0">
              <a:srgbClr val="3C5CC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0D3CF7-7975-EE44-AD38-0214600C69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2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EB606DB-FC8C-413A-98E6-1770DA177DF7}"/>
              </a:ext>
            </a:extLst>
          </p:cNvPr>
          <p:cNvSpPr/>
          <p:nvPr/>
        </p:nvSpPr>
        <p:spPr>
          <a:xfrm rot="1419838">
            <a:off x="2165349" y="3907065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33A9BBD1-EF00-44C3-8F77-F576D53AACC2}"/>
              </a:ext>
            </a:extLst>
          </p:cNvPr>
          <p:cNvSpPr/>
          <p:nvPr/>
        </p:nvSpPr>
        <p:spPr>
          <a:xfrm rot="1419838">
            <a:off x="9790790" y="5189765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C32ED917-C3AA-4C13-97FA-803B82FC1322}"/>
              </a:ext>
            </a:extLst>
          </p:cNvPr>
          <p:cNvSpPr/>
          <p:nvPr/>
        </p:nvSpPr>
        <p:spPr>
          <a:xfrm rot="1419838">
            <a:off x="10965539" y="2951842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A09B649-4398-4800-8C2A-179BD813E400}"/>
              </a:ext>
            </a:extLst>
          </p:cNvPr>
          <p:cNvSpPr/>
          <p:nvPr/>
        </p:nvSpPr>
        <p:spPr>
          <a:xfrm rot="18838784">
            <a:off x="8616643" y="217994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DD8BC17-7A6D-424D-898C-2A1B0F2C0244}"/>
              </a:ext>
            </a:extLst>
          </p:cNvPr>
          <p:cNvSpPr/>
          <p:nvPr/>
        </p:nvSpPr>
        <p:spPr>
          <a:xfrm rot="18838784">
            <a:off x="1683350" y="2485649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CC59D95-BDBE-4E11-AA78-FFA71881659B}"/>
              </a:ext>
            </a:extLst>
          </p:cNvPr>
          <p:cNvSpPr/>
          <p:nvPr/>
        </p:nvSpPr>
        <p:spPr>
          <a:xfrm rot="18838784">
            <a:off x="10381943" y="150684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8E17E13-D8D5-45A8-A7F0-09F1026CC880}"/>
              </a:ext>
            </a:extLst>
          </p:cNvPr>
          <p:cNvSpPr/>
          <p:nvPr/>
        </p:nvSpPr>
        <p:spPr>
          <a:xfrm rot="18838784">
            <a:off x="10504171" y="1664022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C82C333-6B7D-42B7-8578-6367F0BB7F6B}"/>
              </a:ext>
            </a:extLst>
          </p:cNvPr>
          <p:cNvSpPr/>
          <p:nvPr/>
        </p:nvSpPr>
        <p:spPr>
          <a:xfrm rot="18838784">
            <a:off x="1396692" y="53104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D9B8B65-D302-4021-BEAB-A97284E388EF}"/>
              </a:ext>
            </a:extLst>
          </p:cNvPr>
          <p:cNvSpPr/>
          <p:nvPr/>
        </p:nvSpPr>
        <p:spPr>
          <a:xfrm rot="18838784">
            <a:off x="1518920" y="5467671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52F6C67-B821-49D2-B3B7-F7C248003E20}"/>
              </a:ext>
            </a:extLst>
          </p:cNvPr>
          <p:cNvSpPr/>
          <p:nvPr/>
        </p:nvSpPr>
        <p:spPr>
          <a:xfrm rot="18838784">
            <a:off x="3122988" y="5022927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B97B06A-C96D-4420-A881-5BA67E60CB7E}"/>
              </a:ext>
            </a:extLst>
          </p:cNvPr>
          <p:cNvSpPr/>
          <p:nvPr/>
        </p:nvSpPr>
        <p:spPr>
          <a:xfrm>
            <a:off x="889495" y="3650343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FA98CDB-9ADE-44DC-8E86-3B1B6D08F708}"/>
              </a:ext>
            </a:extLst>
          </p:cNvPr>
          <p:cNvSpPr/>
          <p:nvPr/>
        </p:nvSpPr>
        <p:spPr>
          <a:xfrm>
            <a:off x="10295659" y="4305300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9F488C-7A78-49AB-8946-B17C0768805A}"/>
              </a:ext>
            </a:extLst>
          </p:cNvPr>
          <p:cNvSpPr/>
          <p:nvPr/>
        </p:nvSpPr>
        <p:spPr>
          <a:xfrm>
            <a:off x="3069359" y="1944914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C23C40A-4D26-41D9-A743-5AEF056441FE}"/>
              </a:ext>
            </a:extLst>
          </p:cNvPr>
          <p:cNvSpPr/>
          <p:nvPr/>
        </p:nvSpPr>
        <p:spPr>
          <a:xfrm rot="18838784">
            <a:off x="11449650" y="447864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E1FF9FE-FE64-4F14-A93B-4AE4AD62F805}"/>
              </a:ext>
            </a:extLst>
          </p:cNvPr>
          <p:cNvSpPr/>
          <p:nvPr/>
        </p:nvSpPr>
        <p:spPr>
          <a:xfrm>
            <a:off x="980209" y="1733550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2E7A29-91E2-4C26-8A4C-95C818B847E7}"/>
              </a:ext>
            </a:extLst>
          </p:cNvPr>
          <p:cNvSpPr/>
          <p:nvPr/>
        </p:nvSpPr>
        <p:spPr>
          <a:xfrm>
            <a:off x="3914173" y="2382582"/>
            <a:ext cx="4363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전국 맛집 소개 사이트</a:t>
            </a:r>
            <a:endParaRPr lang="ko-KR" altLang="en-US" sz="3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797F2"/>
              </a:solidFill>
              <a:latin typeface="+mn-ea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DA5837A-51B4-408D-9C54-3BB82D6CF27A}"/>
              </a:ext>
            </a:extLst>
          </p:cNvPr>
          <p:cNvSpPr/>
          <p:nvPr/>
        </p:nvSpPr>
        <p:spPr>
          <a:xfrm>
            <a:off x="590232" y="5552528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84F7446-24F2-434F-B50A-92469404B5BD}"/>
              </a:ext>
            </a:extLst>
          </p:cNvPr>
          <p:cNvSpPr/>
          <p:nvPr/>
        </p:nvSpPr>
        <p:spPr>
          <a:xfrm>
            <a:off x="11491211" y="2182867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608081-09A5-F341-BB5A-1A9F9A486730}"/>
              </a:ext>
            </a:extLst>
          </p:cNvPr>
          <p:cNvSpPr/>
          <p:nvPr/>
        </p:nvSpPr>
        <p:spPr>
          <a:xfrm>
            <a:off x="8055804" y="4782639"/>
            <a:ext cx="371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201835651 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문승주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8C9DF4-0054-4256-981F-DAFF2C2D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>
                <a:latin typeface="+mn-ea"/>
              </a:rPr>
              <a:t>0</a:t>
            </a:fld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80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1"/>
    </mc:Choice>
    <mc:Fallback xmlns="">
      <p:transition spd="slow" advTm="391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7D55AF-DA3C-B44E-AADB-9AF2B94DE070}"/>
              </a:ext>
            </a:extLst>
          </p:cNvPr>
          <p:cNvSpPr/>
          <p:nvPr/>
        </p:nvSpPr>
        <p:spPr>
          <a:xfrm>
            <a:off x="113994" y="-4193"/>
            <a:ext cx="777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02</a:t>
            </a:r>
            <a:endParaRPr lang="ko-KR" altLang="en-US" sz="40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2A433B-5E44-764B-8EEB-3BCD82008B9C}"/>
              </a:ext>
            </a:extLst>
          </p:cNvPr>
          <p:cNvSpPr/>
          <p:nvPr/>
        </p:nvSpPr>
        <p:spPr>
          <a:xfrm>
            <a:off x="0" y="646466"/>
            <a:ext cx="12192000" cy="4571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164E269-9266-B742-BED4-5F3908700B6A}"/>
              </a:ext>
            </a:extLst>
          </p:cNvPr>
          <p:cNvSpPr/>
          <p:nvPr/>
        </p:nvSpPr>
        <p:spPr>
          <a:xfrm>
            <a:off x="829871" y="25886"/>
            <a:ext cx="12682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BUSINESS DETAIL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3" name="이등변 삼각형 9">
            <a:extLst>
              <a:ext uri="{FF2B5EF4-FFF2-40B4-BE49-F238E27FC236}">
                <a16:creationId xmlns:a16="http://schemas.microsoft.com/office/drawing/2014/main" id="{2408AD4D-3150-0C47-87D0-6C1363472DE3}"/>
              </a:ext>
            </a:extLst>
          </p:cNvPr>
          <p:cNvSpPr/>
          <p:nvPr/>
        </p:nvSpPr>
        <p:spPr>
          <a:xfrm rot="1419838">
            <a:off x="131102" y="136452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사각형: 둥근 모서리 10">
            <a:extLst>
              <a:ext uri="{FF2B5EF4-FFF2-40B4-BE49-F238E27FC236}">
                <a16:creationId xmlns:a16="http://schemas.microsoft.com/office/drawing/2014/main" id="{2A50B14A-6FC7-CF4C-8643-8BE778F5AE67}"/>
              </a:ext>
            </a:extLst>
          </p:cNvPr>
          <p:cNvSpPr/>
          <p:nvPr/>
        </p:nvSpPr>
        <p:spPr>
          <a:xfrm rot="18838784">
            <a:off x="3106179" y="1405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0260A28-95A3-5C4F-86CA-E4FAC1239288}"/>
              </a:ext>
            </a:extLst>
          </p:cNvPr>
          <p:cNvGrpSpPr/>
          <p:nvPr/>
        </p:nvGrpSpPr>
        <p:grpSpPr>
          <a:xfrm>
            <a:off x="239590" y="476988"/>
            <a:ext cx="133389" cy="80642"/>
            <a:chOff x="10310021" y="1578766"/>
            <a:chExt cx="275375" cy="166481"/>
          </a:xfrm>
        </p:grpSpPr>
        <p:sp>
          <p:nvSpPr>
            <p:cNvPr id="46" name="사각형: 둥근 모서리 11">
              <a:extLst>
                <a:ext uri="{FF2B5EF4-FFF2-40B4-BE49-F238E27FC236}">
                  <a16:creationId xmlns:a16="http://schemas.microsoft.com/office/drawing/2014/main" id="{E82156F1-9FD9-0F49-8AA1-4A040371ACB7}"/>
                </a:ext>
              </a:extLst>
            </p:cNvPr>
            <p:cNvSpPr/>
            <p:nvPr/>
          </p:nvSpPr>
          <p:spPr>
            <a:xfrm rot="18838784">
              <a:off x="10381943" y="1506844"/>
              <a:ext cx="45719" cy="189564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사각형: 둥근 모서리 12">
              <a:extLst>
                <a:ext uri="{FF2B5EF4-FFF2-40B4-BE49-F238E27FC236}">
                  <a16:creationId xmlns:a16="http://schemas.microsoft.com/office/drawing/2014/main" id="{5EFF097E-4148-7542-A920-89E2D2FC0677}"/>
                </a:ext>
              </a:extLst>
            </p:cNvPr>
            <p:cNvSpPr/>
            <p:nvPr/>
          </p:nvSpPr>
          <p:spPr>
            <a:xfrm rot="18838784">
              <a:off x="10504171" y="1664022"/>
              <a:ext cx="45719" cy="116731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8" name="사각형: 둥근 모서리 13">
            <a:extLst>
              <a:ext uri="{FF2B5EF4-FFF2-40B4-BE49-F238E27FC236}">
                <a16:creationId xmlns:a16="http://schemas.microsoft.com/office/drawing/2014/main" id="{A77E8CD1-B259-C04D-85AA-20B36960457E}"/>
              </a:ext>
            </a:extLst>
          </p:cNvPr>
          <p:cNvSpPr/>
          <p:nvPr/>
        </p:nvSpPr>
        <p:spPr>
          <a:xfrm rot="18838784">
            <a:off x="10787340" y="19885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사각형: 둥근 모서리 14">
            <a:extLst>
              <a:ext uri="{FF2B5EF4-FFF2-40B4-BE49-F238E27FC236}">
                <a16:creationId xmlns:a16="http://schemas.microsoft.com/office/drawing/2014/main" id="{83E47060-00AE-304B-8AC6-598B9CB6C4DE}"/>
              </a:ext>
            </a:extLst>
          </p:cNvPr>
          <p:cNvSpPr/>
          <p:nvPr/>
        </p:nvSpPr>
        <p:spPr>
          <a:xfrm rot="18838784">
            <a:off x="10909568" y="356032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0" name="사각형: 둥근 모서리 16">
            <a:extLst>
              <a:ext uri="{FF2B5EF4-FFF2-40B4-BE49-F238E27FC236}">
                <a16:creationId xmlns:a16="http://schemas.microsoft.com/office/drawing/2014/main" id="{276F602A-8B61-E04B-B57E-4B19B81EE31D}"/>
              </a:ext>
            </a:extLst>
          </p:cNvPr>
          <p:cNvSpPr/>
          <p:nvPr/>
        </p:nvSpPr>
        <p:spPr>
          <a:xfrm rot="18838784">
            <a:off x="7340866" y="4678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1D7EEB1-F47C-B944-81DC-7FAC860455E7}"/>
              </a:ext>
            </a:extLst>
          </p:cNvPr>
          <p:cNvSpPr/>
          <p:nvPr/>
        </p:nvSpPr>
        <p:spPr>
          <a:xfrm>
            <a:off x="4530574" y="147038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8FDB245-5EE4-D547-A48E-C58C96662F35}"/>
              </a:ext>
            </a:extLst>
          </p:cNvPr>
          <p:cNvSpPr/>
          <p:nvPr/>
        </p:nvSpPr>
        <p:spPr>
          <a:xfrm>
            <a:off x="8772075" y="109202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A8E796-7A82-3145-B38F-853CCB5E5D48}"/>
              </a:ext>
            </a:extLst>
          </p:cNvPr>
          <p:cNvSpPr/>
          <p:nvPr/>
        </p:nvSpPr>
        <p:spPr>
          <a:xfrm>
            <a:off x="801295" y="182831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페이지 소개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06D292-2B87-4F7E-A158-F785CAEA7A80}"/>
              </a:ext>
            </a:extLst>
          </p:cNvPr>
          <p:cNvSpPr/>
          <p:nvPr/>
        </p:nvSpPr>
        <p:spPr>
          <a:xfrm>
            <a:off x="1147297" y="765116"/>
            <a:ext cx="1064959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하단 돌아가기 버튼을 통해 메인 페이지로 이동 가능</a:t>
            </a:r>
            <a:endParaRPr lang="en-US" altLang="ko-KR" sz="2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D594C4-42E8-E68F-5C24-2FB443D53CCF}"/>
              </a:ext>
            </a:extLst>
          </p:cNvPr>
          <p:cNvSpPr/>
          <p:nvPr/>
        </p:nvSpPr>
        <p:spPr>
          <a:xfrm>
            <a:off x="9457604" y="4132436"/>
            <a:ext cx="197804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소개 페이지</a:t>
            </a:r>
            <a:endParaRPr lang="en-US" altLang="ko-KR" sz="2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FC3090-3273-17D8-5500-FF31AD11C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05" y="1536449"/>
            <a:ext cx="8489484" cy="51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3"/>
    </mc:Choice>
    <mc:Fallback xmlns="">
      <p:transition spd="slow" advTm="85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7D55AF-DA3C-B44E-AADB-9AF2B94DE070}"/>
              </a:ext>
            </a:extLst>
          </p:cNvPr>
          <p:cNvSpPr/>
          <p:nvPr/>
        </p:nvSpPr>
        <p:spPr>
          <a:xfrm>
            <a:off x="113994" y="-4193"/>
            <a:ext cx="777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02</a:t>
            </a:r>
            <a:endParaRPr lang="ko-KR" altLang="en-US" sz="40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2A433B-5E44-764B-8EEB-3BCD82008B9C}"/>
              </a:ext>
            </a:extLst>
          </p:cNvPr>
          <p:cNvSpPr/>
          <p:nvPr/>
        </p:nvSpPr>
        <p:spPr>
          <a:xfrm>
            <a:off x="0" y="646466"/>
            <a:ext cx="12192000" cy="4571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164E269-9266-B742-BED4-5F3908700B6A}"/>
              </a:ext>
            </a:extLst>
          </p:cNvPr>
          <p:cNvSpPr/>
          <p:nvPr/>
        </p:nvSpPr>
        <p:spPr>
          <a:xfrm>
            <a:off x="829871" y="25886"/>
            <a:ext cx="12682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BUSINESS DETAIL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3" name="이등변 삼각형 9">
            <a:extLst>
              <a:ext uri="{FF2B5EF4-FFF2-40B4-BE49-F238E27FC236}">
                <a16:creationId xmlns:a16="http://schemas.microsoft.com/office/drawing/2014/main" id="{2408AD4D-3150-0C47-87D0-6C1363472DE3}"/>
              </a:ext>
            </a:extLst>
          </p:cNvPr>
          <p:cNvSpPr/>
          <p:nvPr/>
        </p:nvSpPr>
        <p:spPr>
          <a:xfrm rot="1419838">
            <a:off x="131102" y="136452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사각형: 둥근 모서리 10">
            <a:extLst>
              <a:ext uri="{FF2B5EF4-FFF2-40B4-BE49-F238E27FC236}">
                <a16:creationId xmlns:a16="http://schemas.microsoft.com/office/drawing/2014/main" id="{2A50B14A-6FC7-CF4C-8643-8BE778F5AE67}"/>
              </a:ext>
            </a:extLst>
          </p:cNvPr>
          <p:cNvSpPr/>
          <p:nvPr/>
        </p:nvSpPr>
        <p:spPr>
          <a:xfrm rot="18838784">
            <a:off x="3106179" y="1405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0260A28-95A3-5C4F-86CA-E4FAC1239288}"/>
              </a:ext>
            </a:extLst>
          </p:cNvPr>
          <p:cNvGrpSpPr/>
          <p:nvPr/>
        </p:nvGrpSpPr>
        <p:grpSpPr>
          <a:xfrm>
            <a:off x="239590" y="476988"/>
            <a:ext cx="133389" cy="80642"/>
            <a:chOff x="10310021" y="1578766"/>
            <a:chExt cx="275375" cy="166481"/>
          </a:xfrm>
        </p:grpSpPr>
        <p:sp>
          <p:nvSpPr>
            <p:cNvPr id="46" name="사각형: 둥근 모서리 11">
              <a:extLst>
                <a:ext uri="{FF2B5EF4-FFF2-40B4-BE49-F238E27FC236}">
                  <a16:creationId xmlns:a16="http://schemas.microsoft.com/office/drawing/2014/main" id="{E82156F1-9FD9-0F49-8AA1-4A040371ACB7}"/>
                </a:ext>
              </a:extLst>
            </p:cNvPr>
            <p:cNvSpPr/>
            <p:nvPr/>
          </p:nvSpPr>
          <p:spPr>
            <a:xfrm rot="18838784">
              <a:off x="10381943" y="1506844"/>
              <a:ext cx="45719" cy="189564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사각형: 둥근 모서리 12">
              <a:extLst>
                <a:ext uri="{FF2B5EF4-FFF2-40B4-BE49-F238E27FC236}">
                  <a16:creationId xmlns:a16="http://schemas.microsoft.com/office/drawing/2014/main" id="{5EFF097E-4148-7542-A920-89E2D2FC0677}"/>
                </a:ext>
              </a:extLst>
            </p:cNvPr>
            <p:cNvSpPr/>
            <p:nvPr/>
          </p:nvSpPr>
          <p:spPr>
            <a:xfrm rot="18838784">
              <a:off x="10504171" y="1664022"/>
              <a:ext cx="45719" cy="116731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8" name="사각형: 둥근 모서리 13">
            <a:extLst>
              <a:ext uri="{FF2B5EF4-FFF2-40B4-BE49-F238E27FC236}">
                <a16:creationId xmlns:a16="http://schemas.microsoft.com/office/drawing/2014/main" id="{A77E8CD1-B259-C04D-85AA-20B36960457E}"/>
              </a:ext>
            </a:extLst>
          </p:cNvPr>
          <p:cNvSpPr/>
          <p:nvPr/>
        </p:nvSpPr>
        <p:spPr>
          <a:xfrm rot="18838784">
            <a:off x="10787340" y="19885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사각형: 둥근 모서리 14">
            <a:extLst>
              <a:ext uri="{FF2B5EF4-FFF2-40B4-BE49-F238E27FC236}">
                <a16:creationId xmlns:a16="http://schemas.microsoft.com/office/drawing/2014/main" id="{83E47060-00AE-304B-8AC6-598B9CB6C4DE}"/>
              </a:ext>
            </a:extLst>
          </p:cNvPr>
          <p:cNvSpPr/>
          <p:nvPr/>
        </p:nvSpPr>
        <p:spPr>
          <a:xfrm rot="18838784">
            <a:off x="10909568" y="356032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0" name="사각형: 둥근 모서리 16">
            <a:extLst>
              <a:ext uri="{FF2B5EF4-FFF2-40B4-BE49-F238E27FC236}">
                <a16:creationId xmlns:a16="http://schemas.microsoft.com/office/drawing/2014/main" id="{276F602A-8B61-E04B-B57E-4B19B81EE31D}"/>
              </a:ext>
            </a:extLst>
          </p:cNvPr>
          <p:cNvSpPr/>
          <p:nvPr/>
        </p:nvSpPr>
        <p:spPr>
          <a:xfrm rot="18838784">
            <a:off x="7340866" y="4678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1D7EEB1-F47C-B944-81DC-7FAC860455E7}"/>
              </a:ext>
            </a:extLst>
          </p:cNvPr>
          <p:cNvSpPr/>
          <p:nvPr/>
        </p:nvSpPr>
        <p:spPr>
          <a:xfrm>
            <a:off x="4530574" y="147038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8FDB245-5EE4-D547-A48E-C58C96662F35}"/>
              </a:ext>
            </a:extLst>
          </p:cNvPr>
          <p:cNvSpPr/>
          <p:nvPr/>
        </p:nvSpPr>
        <p:spPr>
          <a:xfrm>
            <a:off x="8772075" y="109202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A8E796-7A82-3145-B38F-853CCB5E5D48}"/>
              </a:ext>
            </a:extLst>
          </p:cNvPr>
          <p:cNvSpPr/>
          <p:nvPr/>
        </p:nvSpPr>
        <p:spPr>
          <a:xfrm>
            <a:off x="801295" y="182831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페이지 소개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06D292-2B87-4F7E-A158-F785CAEA7A80}"/>
              </a:ext>
            </a:extLst>
          </p:cNvPr>
          <p:cNvSpPr/>
          <p:nvPr/>
        </p:nvSpPr>
        <p:spPr>
          <a:xfrm>
            <a:off x="1147297" y="765116"/>
            <a:ext cx="1064959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서비스 준비 중인 지역은 </a:t>
            </a:r>
            <a:r>
              <a:rPr lang="en-US" altLang="ko-KR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“</a:t>
            </a:r>
            <a:r>
              <a:rPr lang="ko-KR" altLang="en-US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현재 준비중입니다</a:t>
            </a:r>
            <a:r>
              <a:rPr lang="en-US" altLang="ko-KR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,.”</a:t>
            </a:r>
            <a:r>
              <a:rPr lang="ko-KR" altLang="en-US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 라는 </a:t>
            </a:r>
            <a:r>
              <a:rPr lang="ko-KR" altLang="en-US" sz="2600" b="1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팝업창</a:t>
            </a:r>
            <a:r>
              <a:rPr lang="ko-KR" altLang="en-US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 표시</a:t>
            </a:r>
            <a:endParaRPr lang="en-US" altLang="ko-KR" sz="2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D594C4-42E8-E68F-5C24-2FB443D53CCF}"/>
              </a:ext>
            </a:extLst>
          </p:cNvPr>
          <p:cNvSpPr/>
          <p:nvPr/>
        </p:nvSpPr>
        <p:spPr>
          <a:xfrm>
            <a:off x="9457604" y="4132436"/>
            <a:ext cx="197804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경고 팝업</a:t>
            </a:r>
            <a:endParaRPr lang="en-US" altLang="ko-KR" sz="2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9463E4-DDF1-FD4B-FD75-B8D53CA52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71" y="1354352"/>
            <a:ext cx="82296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2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3"/>
    </mc:Choice>
    <mc:Fallback xmlns="">
      <p:transition spd="slow" advTm="85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7D55AF-DA3C-B44E-AADB-9AF2B94DE070}"/>
              </a:ext>
            </a:extLst>
          </p:cNvPr>
          <p:cNvSpPr/>
          <p:nvPr/>
        </p:nvSpPr>
        <p:spPr>
          <a:xfrm>
            <a:off x="113994" y="-4193"/>
            <a:ext cx="777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03</a:t>
            </a:r>
            <a:endParaRPr lang="ko-KR" altLang="en-US" sz="40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2A433B-5E44-764B-8EEB-3BCD82008B9C}"/>
              </a:ext>
            </a:extLst>
          </p:cNvPr>
          <p:cNvSpPr/>
          <p:nvPr/>
        </p:nvSpPr>
        <p:spPr>
          <a:xfrm>
            <a:off x="0" y="646466"/>
            <a:ext cx="12192000" cy="4571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164E269-9266-B742-BED4-5F3908700B6A}"/>
              </a:ext>
            </a:extLst>
          </p:cNvPr>
          <p:cNvSpPr/>
          <p:nvPr/>
        </p:nvSpPr>
        <p:spPr>
          <a:xfrm>
            <a:off x="829871" y="25886"/>
            <a:ext cx="12682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BUSINESS DETAIL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3" name="이등변 삼각형 9">
            <a:extLst>
              <a:ext uri="{FF2B5EF4-FFF2-40B4-BE49-F238E27FC236}">
                <a16:creationId xmlns:a16="http://schemas.microsoft.com/office/drawing/2014/main" id="{2408AD4D-3150-0C47-87D0-6C1363472DE3}"/>
              </a:ext>
            </a:extLst>
          </p:cNvPr>
          <p:cNvSpPr/>
          <p:nvPr/>
        </p:nvSpPr>
        <p:spPr>
          <a:xfrm rot="1419838">
            <a:off x="131102" y="136452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사각형: 둥근 모서리 10">
            <a:extLst>
              <a:ext uri="{FF2B5EF4-FFF2-40B4-BE49-F238E27FC236}">
                <a16:creationId xmlns:a16="http://schemas.microsoft.com/office/drawing/2014/main" id="{2A50B14A-6FC7-CF4C-8643-8BE778F5AE67}"/>
              </a:ext>
            </a:extLst>
          </p:cNvPr>
          <p:cNvSpPr/>
          <p:nvPr/>
        </p:nvSpPr>
        <p:spPr>
          <a:xfrm rot="18838784">
            <a:off x="3106179" y="1405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0260A28-95A3-5C4F-86CA-E4FAC1239288}"/>
              </a:ext>
            </a:extLst>
          </p:cNvPr>
          <p:cNvGrpSpPr/>
          <p:nvPr/>
        </p:nvGrpSpPr>
        <p:grpSpPr>
          <a:xfrm>
            <a:off x="239590" y="476988"/>
            <a:ext cx="133389" cy="80642"/>
            <a:chOff x="10310021" y="1578766"/>
            <a:chExt cx="275375" cy="166481"/>
          </a:xfrm>
        </p:grpSpPr>
        <p:sp>
          <p:nvSpPr>
            <p:cNvPr id="46" name="사각형: 둥근 모서리 11">
              <a:extLst>
                <a:ext uri="{FF2B5EF4-FFF2-40B4-BE49-F238E27FC236}">
                  <a16:creationId xmlns:a16="http://schemas.microsoft.com/office/drawing/2014/main" id="{E82156F1-9FD9-0F49-8AA1-4A040371ACB7}"/>
                </a:ext>
              </a:extLst>
            </p:cNvPr>
            <p:cNvSpPr/>
            <p:nvPr/>
          </p:nvSpPr>
          <p:spPr>
            <a:xfrm rot="18838784">
              <a:off x="10381943" y="1506844"/>
              <a:ext cx="45719" cy="189564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사각형: 둥근 모서리 12">
              <a:extLst>
                <a:ext uri="{FF2B5EF4-FFF2-40B4-BE49-F238E27FC236}">
                  <a16:creationId xmlns:a16="http://schemas.microsoft.com/office/drawing/2014/main" id="{5EFF097E-4148-7542-A920-89E2D2FC0677}"/>
                </a:ext>
              </a:extLst>
            </p:cNvPr>
            <p:cNvSpPr/>
            <p:nvPr/>
          </p:nvSpPr>
          <p:spPr>
            <a:xfrm rot="18838784">
              <a:off x="10504171" y="1664022"/>
              <a:ext cx="45719" cy="116731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8" name="사각형: 둥근 모서리 13">
            <a:extLst>
              <a:ext uri="{FF2B5EF4-FFF2-40B4-BE49-F238E27FC236}">
                <a16:creationId xmlns:a16="http://schemas.microsoft.com/office/drawing/2014/main" id="{A77E8CD1-B259-C04D-85AA-20B36960457E}"/>
              </a:ext>
            </a:extLst>
          </p:cNvPr>
          <p:cNvSpPr/>
          <p:nvPr/>
        </p:nvSpPr>
        <p:spPr>
          <a:xfrm rot="18838784">
            <a:off x="10787340" y="19885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사각형: 둥근 모서리 14">
            <a:extLst>
              <a:ext uri="{FF2B5EF4-FFF2-40B4-BE49-F238E27FC236}">
                <a16:creationId xmlns:a16="http://schemas.microsoft.com/office/drawing/2014/main" id="{83E47060-00AE-304B-8AC6-598B9CB6C4DE}"/>
              </a:ext>
            </a:extLst>
          </p:cNvPr>
          <p:cNvSpPr/>
          <p:nvPr/>
        </p:nvSpPr>
        <p:spPr>
          <a:xfrm rot="18838784">
            <a:off x="10909568" y="356032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0" name="사각형: 둥근 모서리 16">
            <a:extLst>
              <a:ext uri="{FF2B5EF4-FFF2-40B4-BE49-F238E27FC236}">
                <a16:creationId xmlns:a16="http://schemas.microsoft.com/office/drawing/2014/main" id="{276F602A-8B61-E04B-B57E-4B19B81EE31D}"/>
              </a:ext>
            </a:extLst>
          </p:cNvPr>
          <p:cNvSpPr/>
          <p:nvPr/>
        </p:nvSpPr>
        <p:spPr>
          <a:xfrm rot="18838784">
            <a:off x="7340866" y="4678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1D7EEB1-F47C-B944-81DC-7FAC860455E7}"/>
              </a:ext>
            </a:extLst>
          </p:cNvPr>
          <p:cNvSpPr/>
          <p:nvPr/>
        </p:nvSpPr>
        <p:spPr>
          <a:xfrm>
            <a:off x="4530574" y="147038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8FDB245-5EE4-D547-A48E-C58C96662F35}"/>
              </a:ext>
            </a:extLst>
          </p:cNvPr>
          <p:cNvSpPr/>
          <p:nvPr/>
        </p:nvSpPr>
        <p:spPr>
          <a:xfrm>
            <a:off x="8772075" y="109202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A8E796-7A82-3145-B38F-853CCB5E5D48}"/>
              </a:ext>
            </a:extLst>
          </p:cNvPr>
          <p:cNvSpPr/>
          <p:nvPr/>
        </p:nvSpPr>
        <p:spPr>
          <a:xfrm>
            <a:off x="801295" y="182831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구현 방법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85D850-9FB6-4D5D-86AE-102413056B33}"/>
              </a:ext>
            </a:extLst>
          </p:cNvPr>
          <p:cNvSpPr/>
          <p:nvPr/>
        </p:nvSpPr>
        <p:spPr>
          <a:xfrm>
            <a:off x="0" y="703694"/>
            <a:ext cx="12192000" cy="6154308"/>
          </a:xfrm>
          <a:prstGeom prst="rect">
            <a:avLst/>
          </a:prstGeom>
          <a:solidFill>
            <a:schemeClr val="tx1"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B69812-09DA-46DC-ADE4-7B8EA0E3334E}"/>
              </a:ext>
            </a:extLst>
          </p:cNvPr>
          <p:cNvSpPr/>
          <p:nvPr/>
        </p:nvSpPr>
        <p:spPr>
          <a:xfrm>
            <a:off x="1771270" y="2874719"/>
            <a:ext cx="86494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각 페이지 구현 방법</a:t>
            </a:r>
          </a:p>
        </p:txBody>
      </p:sp>
    </p:spTree>
    <p:extLst>
      <p:ext uri="{BB962C8B-B14F-4D97-AF65-F5344CB8AC3E}">
        <p14:creationId xmlns:p14="http://schemas.microsoft.com/office/powerpoint/2010/main" val="300131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3"/>
    </mc:Choice>
    <mc:Fallback xmlns="">
      <p:transition spd="slow" advTm="8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7D55AF-DA3C-B44E-AADB-9AF2B94DE070}"/>
              </a:ext>
            </a:extLst>
          </p:cNvPr>
          <p:cNvSpPr/>
          <p:nvPr/>
        </p:nvSpPr>
        <p:spPr>
          <a:xfrm>
            <a:off x="113994" y="-4193"/>
            <a:ext cx="777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03</a:t>
            </a:r>
            <a:endParaRPr lang="ko-KR" altLang="en-US" sz="40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2A433B-5E44-764B-8EEB-3BCD82008B9C}"/>
              </a:ext>
            </a:extLst>
          </p:cNvPr>
          <p:cNvSpPr/>
          <p:nvPr/>
        </p:nvSpPr>
        <p:spPr>
          <a:xfrm>
            <a:off x="0" y="646466"/>
            <a:ext cx="12192000" cy="4571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164E269-9266-B742-BED4-5F3908700B6A}"/>
              </a:ext>
            </a:extLst>
          </p:cNvPr>
          <p:cNvSpPr/>
          <p:nvPr/>
        </p:nvSpPr>
        <p:spPr>
          <a:xfrm>
            <a:off x="829871" y="25886"/>
            <a:ext cx="12682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BUSINESS DETAIL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3" name="이등변 삼각형 9">
            <a:extLst>
              <a:ext uri="{FF2B5EF4-FFF2-40B4-BE49-F238E27FC236}">
                <a16:creationId xmlns:a16="http://schemas.microsoft.com/office/drawing/2014/main" id="{2408AD4D-3150-0C47-87D0-6C1363472DE3}"/>
              </a:ext>
            </a:extLst>
          </p:cNvPr>
          <p:cNvSpPr/>
          <p:nvPr/>
        </p:nvSpPr>
        <p:spPr>
          <a:xfrm rot="1419838">
            <a:off x="131102" y="136452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사각형: 둥근 모서리 10">
            <a:extLst>
              <a:ext uri="{FF2B5EF4-FFF2-40B4-BE49-F238E27FC236}">
                <a16:creationId xmlns:a16="http://schemas.microsoft.com/office/drawing/2014/main" id="{2A50B14A-6FC7-CF4C-8643-8BE778F5AE67}"/>
              </a:ext>
            </a:extLst>
          </p:cNvPr>
          <p:cNvSpPr/>
          <p:nvPr/>
        </p:nvSpPr>
        <p:spPr>
          <a:xfrm rot="18838784">
            <a:off x="3106179" y="1405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0260A28-95A3-5C4F-86CA-E4FAC1239288}"/>
              </a:ext>
            </a:extLst>
          </p:cNvPr>
          <p:cNvGrpSpPr/>
          <p:nvPr/>
        </p:nvGrpSpPr>
        <p:grpSpPr>
          <a:xfrm>
            <a:off x="239590" y="476988"/>
            <a:ext cx="133389" cy="80642"/>
            <a:chOff x="10310021" y="1578766"/>
            <a:chExt cx="275375" cy="166481"/>
          </a:xfrm>
        </p:grpSpPr>
        <p:sp>
          <p:nvSpPr>
            <p:cNvPr id="46" name="사각형: 둥근 모서리 11">
              <a:extLst>
                <a:ext uri="{FF2B5EF4-FFF2-40B4-BE49-F238E27FC236}">
                  <a16:creationId xmlns:a16="http://schemas.microsoft.com/office/drawing/2014/main" id="{E82156F1-9FD9-0F49-8AA1-4A040371ACB7}"/>
                </a:ext>
              </a:extLst>
            </p:cNvPr>
            <p:cNvSpPr/>
            <p:nvPr/>
          </p:nvSpPr>
          <p:spPr>
            <a:xfrm rot="18838784">
              <a:off x="10381943" y="1506844"/>
              <a:ext cx="45719" cy="189564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사각형: 둥근 모서리 12">
              <a:extLst>
                <a:ext uri="{FF2B5EF4-FFF2-40B4-BE49-F238E27FC236}">
                  <a16:creationId xmlns:a16="http://schemas.microsoft.com/office/drawing/2014/main" id="{5EFF097E-4148-7542-A920-89E2D2FC0677}"/>
                </a:ext>
              </a:extLst>
            </p:cNvPr>
            <p:cNvSpPr/>
            <p:nvPr/>
          </p:nvSpPr>
          <p:spPr>
            <a:xfrm rot="18838784">
              <a:off x="10504171" y="1664022"/>
              <a:ext cx="45719" cy="116731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8" name="사각형: 둥근 모서리 13">
            <a:extLst>
              <a:ext uri="{FF2B5EF4-FFF2-40B4-BE49-F238E27FC236}">
                <a16:creationId xmlns:a16="http://schemas.microsoft.com/office/drawing/2014/main" id="{A77E8CD1-B259-C04D-85AA-20B36960457E}"/>
              </a:ext>
            </a:extLst>
          </p:cNvPr>
          <p:cNvSpPr/>
          <p:nvPr/>
        </p:nvSpPr>
        <p:spPr>
          <a:xfrm rot="18838784">
            <a:off x="10787340" y="19885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사각형: 둥근 모서리 14">
            <a:extLst>
              <a:ext uri="{FF2B5EF4-FFF2-40B4-BE49-F238E27FC236}">
                <a16:creationId xmlns:a16="http://schemas.microsoft.com/office/drawing/2014/main" id="{83E47060-00AE-304B-8AC6-598B9CB6C4DE}"/>
              </a:ext>
            </a:extLst>
          </p:cNvPr>
          <p:cNvSpPr/>
          <p:nvPr/>
        </p:nvSpPr>
        <p:spPr>
          <a:xfrm rot="18838784">
            <a:off x="10909568" y="356032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0" name="사각형: 둥근 모서리 16">
            <a:extLst>
              <a:ext uri="{FF2B5EF4-FFF2-40B4-BE49-F238E27FC236}">
                <a16:creationId xmlns:a16="http://schemas.microsoft.com/office/drawing/2014/main" id="{276F602A-8B61-E04B-B57E-4B19B81EE31D}"/>
              </a:ext>
            </a:extLst>
          </p:cNvPr>
          <p:cNvSpPr/>
          <p:nvPr/>
        </p:nvSpPr>
        <p:spPr>
          <a:xfrm rot="18838784">
            <a:off x="7340866" y="4678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1D7EEB1-F47C-B944-81DC-7FAC860455E7}"/>
              </a:ext>
            </a:extLst>
          </p:cNvPr>
          <p:cNvSpPr/>
          <p:nvPr/>
        </p:nvSpPr>
        <p:spPr>
          <a:xfrm>
            <a:off x="4530574" y="147038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8FDB245-5EE4-D547-A48E-C58C96662F35}"/>
              </a:ext>
            </a:extLst>
          </p:cNvPr>
          <p:cNvSpPr/>
          <p:nvPr/>
        </p:nvSpPr>
        <p:spPr>
          <a:xfrm>
            <a:off x="8772075" y="109202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A8E796-7A82-3145-B38F-853CCB5E5D48}"/>
              </a:ext>
            </a:extLst>
          </p:cNvPr>
          <p:cNvSpPr/>
          <p:nvPr/>
        </p:nvSpPr>
        <p:spPr>
          <a:xfrm>
            <a:off x="801295" y="182831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구현 방법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06D292-2B87-4F7E-A158-F785CAEA7A80}"/>
              </a:ext>
            </a:extLst>
          </p:cNvPr>
          <p:cNvSpPr/>
          <p:nvPr/>
        </p:nvSpPr>
        <p:spPr>
          <a:xfrm>
            <a:off x="4116664" y="791944"/>
            <a:ext cx="324837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전체 프로젝트 구조</a:t>
            </a:r>
            <a:endParaRPr lang="en-US" altLang="ko-KR" sz="2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F65F98-A31C-649A-2A2D-9268D7618B2F}"/>
              </a:ext>
            </a:extLst>
          </p:cNvPr>
          <p:cNvSpPr/>
          <p:nvPr/>
        </p:nvSpPr>
        <p:spPr>
          <a:xfrm>
            <a:off x="4576292" y="5057885"/>
            <a:ext cx="369846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메인</a:t>
            </a:r>
            <a:r>
              <a:rPr lang="en-US" altLang="ko-KR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페이지인 </a:t>
            </a:r>
            <a:r>
              <a:rPr lang="en-US" altLang="ko-KR" sz="2600" b="1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index.html</a:t>
            </a:r>
            <a:endParaRPr lang="en-US" altLang="ko-KR" sz="2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" name="오른쪽 중괄호[R] 3">
            <a:extLst>
              <a:ext uri="{FF2B5EF4-FFF2-40B4-BE49-F238E27FC236}">
                <a16:creationId xmlns:a16="http://schemas.microsoft.com/office/drawing/2014/main" id="{636D3842-F481-DB51-E7B6-D6B1C72AF093}"/>
              </a:ext>
            </a:extLst>
          </p:cNvPr>
          <p:cNvSpPr/>
          <p:nvPr/>
        </p:nvSpPr>
        <p:spPr>
          <a:xfrm>
            <a:off x="3838222" y="2889955"/>
            <a:ext cx="556885" cy="37253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8C6143-4C4D-7835-8E84-65F14EA86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995" y="1342844"/>
            <a:ext cx="1655254" cy="5397568"/>
          </a:xfrm>
          <a:prstGeom prst="rect">
            <a:avLst/>
          </a:prstGeom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D3FB44A-CA57-9656-F0A1-E297E89503BD}"/>
              </a:ext>
            </a:extLst>
          </p:cNvPr>
          <p:cNvCxnSpPr/>
          <p:nvPr/>
        </p:nvCxnSpPr>
        <p:spPr>
          <a:xfrm>
            <a:off x="3838222" y="2099733"/>
            <a:ext cx="738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0D408E-D724-0270-D95A-544B516DFF64}"/>
              </a:ext>
            </a:extLst>
          </p:cNvPr>
          <p:cNvSpPr/>
          <p:nvPr/>
        </p:nvSpPr>
        <p:spPr>
          <a:xfrm>
            <a:off x="4613339" y="1779869"/>
            <a:ext cx="28344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600" b="1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css</a:t>
            </a:r>
            <a:r>
              <a:rPr lang="en-US" altLang="ko-KR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파일</a:t>
            </a:r>
            <a:endParaRPr lang="en-US" altLang="ko-KR" sz="2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D7F4AC44-8CA6-8A5D-EFF6-DBF2DF1937E1}"/>
              </a:ext>
            </a:extLst>
          </p:cNvPr>
          <p:cNvCxnSpPr>
            <a:cxnSpLocks/>
          </p:cNvCxnSpPr>
          <p:nvPr/>
        </p:nvCxnSpPr>
        <p:spPr>
          <a:xfrm>
            <a:off x="3892195" y="2345954"/>
            <a:ext cx="2452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90E792-1BC3-9E13-43A9-2BF1A356109E}"/>
              </a:ext>
            </a:extLst>
          </p:cNvPr>
          <p:cNvSpPr/>
          <p:nvPr/>
        </p:nvSpPr>
        <p:spPr>
          <a:xfrm>
            <a:off x="6398328" y="2026091"/>
            <a:ext cx="432779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맛집 이미지가 들어있는 폴더</a:t>
            </a:r>
            <a:endParaRPr lang="en-US" altLang="ko-KR" sz="2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21B18BAD-D78B-9025-CB5A-8B15B674D0D1}"/>
              </a:ext>
            </a:extLst>
          </p:cNvPr>
          <p:cNvCxnSpPr/>
          <p:nvPr/>
        </p:nvCxnSpPr>
        <p:spPr>
          <a:xfrm>
            <a:off x="3838222" y="2714978"/>
            <a:ext cx="738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8BF750-2417-2E08-71EC-05663464861F}"/>
              </a:ext>
            </a:extLst>
          </p:cNvPr>
          <p:cNvSpPr/>
          <p:nvPr/>
        </p:nvSpPr>
        <p:spPr>
          <a:xfrm>
            <a:off x="4613339" y="2465807"/>
            <a:ext cx="28344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600" b="1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js</a:t>
            </a:r>
            <a:r>
              <a:rPr lang="en-US" altLang="ko-KR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파일</a:t>
            </a:r>
            <a:endParaRPr lang="en-US" altLang="ko-KR" sz="2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C70A6536-9E9B-2014-0B74-D282DE339FFA}"/>
              </a:ext>
            </a:extLst>
          </p:cNvPr>
          <p:cNvCxnSpPr/>
          <p:nvPr/>
        </p:nvCxnSpPr>
        <p:spPr>
          <a:xfrm>
            <a:off x="3875268" y="5249334"/>
            <a:ext cx="738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5BA257-0E6F-AE76-5F4F-A1E19D475CE0}"/>
              </a:ext>
            </a:extLst>
          </p:cNvPr>
          <p:cNvSpPr/>
          <p:nvPr/>
        </p:nvSpPr>
        <p:spPr>
          <a:xfrm>
            <a:off x="4395107" y="4508536"/>
            <a:ext cx="28344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각 지역별 </a:t>
            </a:r>
            <a:r>
              <a:rPr lang="en-US" altLang="ko-KR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html </a:t>
            </a:r>
            <a:r>
              <a:rPr lang="ko-KR" altLang="en-US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파일</a:t>
            </a:r>
            <a:endParaRPr lang="en-US" altLang="ko-KR" sz="2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377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3"/>
    </mc:Choice>
    <mc:Fallback xmlns="">
      <p:transition spd="slow" advTm="85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8A5C45-6BAE-EE4D-8BC5-15FAE3E0758B}"/>
              </a:ext>
            </a:extLst>
          </p:cNvPr>
          <p:cNvSpPr/>
          <p:nvPr/>
        </p:nvSpPr>
        <p:spPr>
          <a:xfrm>
            <a:off x="8610600" y="703694"/>
            <a:ext cx="3581400" cy="6154308"/>
          </a:xfrm>
          <a:prstGeom prst="rect">
            <a:avLst/>
          </a:prstGeom>
          <a:solidFill>
            <a:schemeClr val="tx1"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57199-DAD1-2249-993E-58CCA274A170}"/>
              </a:ext>
            </a:extLst>
          </p:cNvPr>
          <p:cNvSpPr/>
          <p:nvPr/>
        </p:nvSpPr>
        <p:spPr>
          <a:xfrm>
            <a:off x="9469794" y="2135953"/>
            <a:ext cx="1863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2000" b="1" dirty="0">
                <a:solidFill>
                  <a:srgbClr val="FFC000"/>
                </a:solidFill>
                <a:latin typeface="+mn-ea"/>
              </a:rPr>
              <a:t>1.</a:t>
            </a:r>
            <a:r>
              <a:rPr kumimoji="1" lang="ko-KR" altLang="en-US" sz="2000" b="1" dirty="0">
                <a:solidFill>
                  <a:srgbClr val="FFC000"/>
                </a:solidFill>
                <a:latin typeface="+mn-ea"/>
              </a:rPr>
              <a:t> 메인 페이지</a:t>
            </a:r>
            <a:endParaRPr kumimoji="1" lang="en-US" altLang="ko-KR" sz="20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0E7394-DE3B-B04F-A3BF-27C165E05E4A}"/>
              </a:ext>
            </a:extLst>
          </p:cNvPr>
          <p:cNvSpPr/>
          <p:nvPr/>
        </p:nvSpPr>
        <p:spPr>
          <a:xfrm>
            <a:off x="113994" y="-4193"/>
            <a:ext cx="777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03</a:t>
            </a:r>
            <a:endParaRPr lang="ko-KR" altLang="en-US" sz="40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5C7F3F-F9D0-7A43-91D1-7007408CDEC2}"/>
              </a:ext>
            </a:extLst>
          </p:cNvPr>
          <p:cNvSpPr/>
          <p:nvPr/>
        </p:nvSpPr>
        <p:spPr>
          <a:xfrm>
            <a:off x="0" y="646466"/>
            <a:ext cx="12192000" cy="4571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2C0C41A-6406-CC47-9C9B-0EFA78D9D174}"/>
              </a:ext>
            </a:extLst>
          </p:cNvPr>
          <p:cNvSpPr/>
          <p:nvPr/>
        </p:nvSpPr>
        <p:spPr>
          <a:xfrm>
            <a:off x="829871" y="25886"/>
            <a:ext cx="12682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BUSINESS DETAIL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2" name="이등변 삼각형 9">
            <a:extLst>
              <a:ext uri="{FF2B5EF4-FFF2-40B4-BE49-F238E27FC236}">
                <a16:creationId xmlns:a16="http://schemas.microsoft.com/office/drawing/2014/main" id="{066804FC-7158-7C48-ADC7-685F7C306D7B}"/>
              </a:ext>
            </a:extLst>
          </p:cNvPr>
          <p:cNvSpPr/>
          <p:nvPr/>
        </p:nvSpPr>
        <p:spPr>
          <a:xfrm rot="1419838">
            <a:off x="131102" y="136452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사각형: 둥근 모서리 10">
            <a:extLst>
              <a:ext uri="{FF2B5EF4-FFF2-40B4-BE49-F238E27FC236}">
                <a16:creationId xmlns:a16="http://schemas.microsoft.com/office/drawing/2014/main" id="{025FC451-7903-F84C-AF76-4642A3B81530}"/>
              </a:ext>
            </a:extLst>
          </p:cNvPr>
          <p:cNvSpPr/>
          <p:nvPr/>
        </p:nvSpPr>
        <p:spPr>
          <a:xfrm rot="18838784">
            <a:off x="3106179" y="1405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0FAFB66-7EE7-3D49-A07F-A02D7E63F3D7}"/>
              </a:ext>
            </a:extLst>
          </p:cNvPr>
          <p:cNvGrpSpPr/>
          <p:nvPr/>
        </p:nvGrpSpPr>
        <p:grpSpPr>
          <a:xfrm>
            <a:off x="239590" y="476988"/>
            <a:ext cx="133389" cy="80642"/>
            <a:chOff x="10310021" y="1578766"/>
            <a:chExt cx="275375" cy="166481"/>
          </a:xfrm>
        </p:grpSpPr>
        <p:sp>
          <p:nvSpPr>
            <p:cNvPr id="45" name="사각형: 둥근 모서리 11">
              <a:extLst>
                <a:ext uri="{FF2B5EF4-FFF2-40B4-BE49-F238E27FC236}">
                  <a16:creationId xmlns:a16="http://schemas.microsoft.com/office/drawing/2014/main" id="{9694C34C-1484-384D-B0D6-E173BF67B3D4}"/>
                </a:ext>
              </a:extLst>
            </p:cNvPr>
            <p:cNvSpPr/>
            <p:nvPr/>
          </p:nvSpPr>
          <p:spPr>
            <a:xfrm rot="18838784">
              <a:off x="10381943" y="1506844"/>
              <a:ext cx="45719" cy="189564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사각형: 둥근 모서리 12">
              <a:extLst>
                <a:ext uri="{FF2B5EF4-FFF2-40B4-BE49-F238E27FC236}">
                  <a16:creationId xmlns:a16="http://schemas.microsoft.com/office/drawing/2014/main" id="{D0594BC5-8C0C-6245-8927-4DB0F803A749}"/>
                </a:ext>
              </a:extLst>
            </p:cNvPr>
            <p:cNvSpPr/>
            <p:nvPr/>
          </p:nvSpPr>
          <p:spPr>
            <a:xfrm rot="18838784">
              <a:off x="10504171" y="1664022"/>
              <a:ext cx="45719" cy="116731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5" name="사각형: 둥근 모서리 13">
            <a:extLst>
              <a:ext uri="{FF2B5EF4-FFF2-40B4-BE49-F238E27FC236}">
                <a16:creationId xmlns:a16="http://schemas.microsoft.com/office/drawing/2014/main" id="{9170B9E5-E1FD-9F41-A56D-3B626437216A}"/>
              </a:ext>
            </a:extLst>
          </p:cNvPr>
          <p:cNvSpPr/>
          <p:nvPr/>
        </p:nvSpPr>
        <p:spPr>
          <a:xfrm rot="18838784">
            <a:off x="10787340" y="19885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사각형: 둥근 모서리 14">
            <a:extLst>
              <a:ext uri="{FF2B5EF4-FFF2-40B4-BE49-F238E27FC236}">
                <a16:creationId xmlns:a16="http://schemas.microsoft.com/office/drawing/2014/main" id="{A495AB33-DD2D-5844-A956-3E4D22C9AF57}"/>
              </a:ext>
            </a:extLst>
          </p:cNvPr>
          <p:cNvSpPr/>
          <p:nvPr/>
        </p:nvSpPr>
        <p:spPr>
          <a:xfrm rot="18838784">
            <a:off x="10909568" y="356032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7" name="사각형: 둥근 모서리 16">
            <a:extLst>
              <a:ext uri="{FF2B5EF4-FFF2-40B4-BE49-F238E27FC236}">
                <a16:creationId xmlns:a16="http://schemas.microsoft.com/office/drawing/2014/main" id="{0F17AA35-B4B7-7B4F-85EA-4FB6B6DBE444}"/>
              </a:ext>
            </a:extLst>
          </p:cNvPr>
          <p:cNvSpPr/>
          <p:nvPr/>
        </p:nvSpPr>
        <p:spPr>
          <a:xfrm rot="18838784">
            <a:off x="7340866" y="4678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9D5EA76-1958-E647-9A2C-5E6E8D5FE79F}"/>
              </a:ext>
            </a:extLst>
          </p:cNvPr>
          <p:cNvSpPr/>
          <p:nvPr/>
        </p:nvSpPr>
        <p:spPr>
          <a:xfrm>
            <a:off x="4530574" y="147038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8D5F093-A025-2C4F-9D01-B4C0B8B190D2}"/>
              </a:ext>
            </a:extLst>
          </p:cNvPr>
          <p:cNvSpPr/>
          <p:nvPr/>
        </p:nvSpPr>
        <p:spPr>
          <a:xfrm>
            <a:off x="8772075" y="109202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F5E7971-9369-5345-8E09-6F902BDC9990}"/>
              </a:ext>
            </a:extLst>
          </p:cNvPr>
          <p:cNvSpPr/>
          <p:nvPr/>
        </p:nvSpPr>
        <p:spPr>
          <a:xfrm>
            <a:off x="801295" y="182831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구현 방법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6E7B1F-E26A-4D20-9A11-E446D7C3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>
                <a:latin typeface="+mn-ea"/>
              </a:rPr>
              <a:t>13</a:t>
            </a:fld>
            <a:endParaRPr lang="ko-KR" altLang="en-US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19AC91-9880-F466-8F5F-0D6CA633F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4" y="821555"/>
            <a:ext cx="4828736" cy="42161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F11E16-9D13-FD99-CCED-1A410B241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720" y="915504"/>
            <a:ext cx="3557379" cy="38145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8120322-E4FB-F4A3-FAAE-314B66D2DB24}"/>
              </a:ext>
            </a:extLst>
          </p:cNvPr>
          <p:cNvSpPr txBox="1"/>
          <p:nvPr/>
        </p:nvSpPr>
        <p:spPr>
          <a:xfrm>
            <a:off x="891771" y="5888368"/>
            <a:ext cx="682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 지도 </a:t>
            </a:r>
            <a:r>
              <a:rPr lang="en-US" altLang="ko-KR" b="1" dirty="0" err="1"/>
              <a:t>svg</a:t>
            </a:r>
            <a:r>
              <a:rPr lang="en-US" altLang="ko-KR" b="1" dirty="0"/>
              <a:t> </a:t>
            </a:r>
            <a:r>
              <a:rPr lang="ko-KR" altLang="en-US" b="1" dirty="0"/>
              <a:t>이미지를 배치하고</a:t>
            </a:r>
            <a:r>
              <a:rPr lang="en-US" altLang="ko-KR" b="1" dirty="0"/>
              <a:t>,</a:t>
            </a:r>
            <a:r>
              <a:rPr lang="ko-KR" altLang="en-US" b="1" dirty="0"/>
              <a:t> 각 지역을 </a:t>
            </a:r>
            <a:r>
              <a:rPr lang="en-US" altLang="ko-KR" b="1" dirty="0"/>
              <a:t>pin</a:t>
            </a:r>
            <a:r>
              <a:rPr lang="ko-KR" altLang="en-US" b="1" dirty="0" err="1"/>
              <a:t>으로</a:t>
            </a:r>
            <a:r>
              <a:rPr lang="ko-KR" altLang="en-US" b="1" dirty="0"/>
              <a:t> 표시하기 위해 </a:t>
            </a:r>
            <a:r>
              <a:rPr lang="en-US" altLang="ko-KR" b="1" dirty="0" err="1"/>
              <a:t>css</a:t>
            </a:r>
            <a:r>
              <a:rPr lang="ko-KR" altLang="en-US" b="1" dirty="0"/>
              <a:t>로 위치 조정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BCE189-59A9-25B5-D234-011925F28F97}"/>
              </a:ext>
            </a:extLst>
          </p:cNvPr>
          <p:cNvSpPr txBox="1"/>
          <p:nvPr/>
        </p:nvSpPr>
        <p:spPr>
          <a:xfrm>
            <a:off x="1974814" y="5037739"/>
            <a:ext cx="1107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index.html</a:t>
            </a:r>
            <a:endParaRPr lang="ko-KR" alt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D0606-1C68-3E43-C864-2B8116666622}"/>
              </a:ext>
            </a:extLst>
          </p:cNvPr>
          <p:cNvSpPr txBox="1"/>
          <p:nvPr/>
        </p:nvSpPr>
        <p:spPr>
          <a:xfrm>
            <a:off x="6223117" y="4766764"/>
            <a:ext cx="1107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index.css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5119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8A5C45-6BAE-EE4D-8BC5-15FAE3E0758B}"/>
              </a:ext>
            </a:extLst>
          </p:cNvPr>
          <p:cNvSpPr/>
          <p:nvPr/>
        </p:nvSpPr>
        <p:spPr>
          <a:xfrm>
            <a:off x="8610600" y="703694"/>
            <a:ext cx="3581400" cy="6154308"/>
          </a:xfrm>
          <a:prstGeom prst="rect">
            <a:avLst/>
          </a:prstGeom>
          <a:solidFill>
            <a:schemeClr val="tx1"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57199-DAD1-2249-993E-58CCA274A170}"/>
              </a:ext>
            </a:extLst>
          </p:cNvPr>
          <p:cNvSpPr/>
          <p:nvPr/>
        </p:nvSpPr>
        <p:spPr>
          <a:xfrm>
            <a:off x="9469796" y="2135953"/>
            <a:ext cx="1863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2000" b="1" dirty="0">
                <a:solidFill>
                  <a:srgbClr val="FFC000"/>
                </a:solidFill>
                <a:latin typeface="+mn-ea"/>
              </a:rPr>
              <a:t>1.</a:t>
            </a:r>
            <a:r>
              <a:rPr kumimoji="1" lang="ko-KR" altLang="en-US" sz="2000" b="1" dirty="0">
                <a:solidFill>
                  <a:srgbClr val="FFC000"/>
                </a:solidFill>
                <a:latin typeface="+mn-ea"/>
              </a:rPr>
              <a:t> 메인 페이지</a:t>
            </a:r>
            <a:endParaRPr kumimoji="1" lang="en-US" altLang="ko-KR" sz="20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0E7394-DE3B-B04F-A3BF-27C165E05E4A}"/>
              </a:ext>
            </a:extLst>
          </p:cNvPr>
          <p:cNvSpPr/>
          <p:nvPr/>
        </p:nvSpPr>
        <p:spPr>
          <a:xfrm>
            <a:off x="113994" y="-4193"/>
            <a:ext cx="777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03</a:t>
            </a:r>
            <a:endParaRPr lang="ko-KR" altLang="en-US" sz="40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5C7F3F-F9D0-7A43-91D1-7007408CDEC2}"/>
              </a:ext>
            </a:extLst>
          </p:cNvPr>
          <p:cNvSpPr/>
          <p:nvPr/>
        </p:nvSpPr>
        <p:spPr>
          <a:xfrm>
            <a:off x="0" y="646466"/>
            <a:ext cx="12192000" cy="4571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2C0C41A-6406-CC47-9C9B-0EFA78D9D174}"/>
              </a:ext>
            </a:extLst>
          </p:cNvPr>
          <p:cNvSpPr/>
          <p:nvPr/>
        </p:nvSpPr>
        <p:spPr>
          <a:xfrm>
            <a:off x="829871" y="25886"/>
            <a:ext cx="12682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BUSINESS DETAIL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2" name="이등변 삼각형 9">
            <a:extLst>
              <a:ext uri="{FF2B5EF4-FFF2-40B4-BE49-F238E27FC236}">
                <a16:creationId xmlns:a16="http://schemas.microsoft.com/office/drawing/2014/main" id="{066804FC-7158-7C48-ADC7-685F7C306D7B}"/>
              </a:ext>
            </a:extLst>
          </p:cNvPr>
          <p:cNvSpPr/>
          <p:nvPr/>
        </p:nvSpPr>
        <p:spPr>
          <a:xfrm rot="1419838">
            <a:off x="131102" y="136452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사각형: 둥근 모서리 10">
            <a:extLst>
              <a:ext uri="{FF2B5EF4-FFF2-40B4-BE49-F238E27FC236}">
                <a16:creationId xmlns:a16="http://schemas.microsoft.com/office/drawing/2014/main" id="{025FC451-7903-F84C-AF76-4642A3B81530}"/>
              </a:ext>
            </a:extLst>
          </p:cNvPr>
          <p:cNvSpPr/>
          <p:nvPr/>
        </p:nvSpPr>
        <p:spPr>
          <a:xfrm rot="18838784">
            <a:off x="3106179" y="1405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0FAFB66-7EE7-3D49-A07F-A02D7E63F3D7}"/>
              </a:ext>
            </a:extLst>
          </p:cNvPr>
          <p:cNvGrpSpPr/>
          <p:nvPr/>
        </p:nvGrpSpPr>
        <p:grpSpPr>
          <a:xfrm>
            <a:off x="239590" y="476988"/>
            <a:ext cx="133389" cy="80642"/>
            <a:chOff x="10310021" y="1578766"/>
            <a:chExt cx="275375" cy="166481"/>
          </a:xfrm>
        </p:grpSpPr>
        <p:sp>
          <p:nvSpPr>
            <p:cNvPr id="45" name="사각형: 둥근 모서리 11">
              <a:extLst>
                <a:ext uri="{FF2B5EF4-FFF2-40B4-BE49-F238E27FC236}">
                  <a16:creationId xmlns:a16="http://schemas.microsoft.com/office/drawing/2014/main" id="{9694C34C-1484-384D-B0D6-E173BF67B3D4}"/>
                </a:ext>
              </a:extLst>
            </p:cNvPr>
            <p:cNvSpPr/>
            <p:nvPr/>
          </p:nvSpPr>
          <p:spPr>
            <a:xfrm rot="18838784">
              <a:off x="10381943" y="1506844"/>
              <a:ext cx="45719" cy="189564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사각형: 둥근 모서리 12">
              <a:extLst>
                <a:ext uri="{FF2B5EF4-FFF2-40B4-BE49-F238E27FC236}">
                  <a16:creationId xmlns:a16="http://schemas.microsoft.com/office/drawing/2014/main" id="{D0594BC5-8C0C-6245-8927-4DB0F803A749}"/>
                </a:ext>
              </a:extLst>
            </p:cNvPr>
            <p:cNvSpPr/>
            <p:nvPr/>
          </p:nvSpPr>
          <p:spPr>
            <a:xfrm rot="18838784">
              <a:off x="10504171" y="1664022"/>
              <a:ext cx="45719" cy="116731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5" name="사각형: 둥근 모서리 13">
            <a:extLst>
              <a:ext uri="{FF2B5EF4-FFF2-40B4-BE49-F238E27FC236}">
                <a16:creationId xmlns:a16="http://schemas.microsoft.com/office/drawing/2014/main" id="{9170B9E5-E1FD-9F41-A56D-3B626437216A}"/>
              </a:ext>
            </a:extLst>
          </p:cNvPr>
          <p:cNvSpPr/>
          <p:nvPr/>
        </p:nvSpPr>
        <p:spPr>
          <a:xfrm rot="18838784">
            <a:off x="10787340" y="19885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사각형: 둥근 모서리 14">
            <a:extLst>
              <a:ext uri="{FF2B5EF4-FFF2-40B4-BE49-F238E27FC236}">
                <a16:creationId xmlns:a16="http://schemas.microsoft.com/office/drawing/2014/main" id="{A495AB33-DD2D-5844-A956-3E4D22C9AF57}"/>
              </a:ext>
            </a:extLst>
          </p:cNvPr>
          <p:cNvSpPr/>
          <p:nvPr/>
        </p:nvSpPr>
        <p:spPr>
          <a:xfrm rot="18838784">
            <a:off x="10909568" y="356032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7" name="사각형: 둥근 모서리 16">
            <a:extLst>
              <a:ext uri="{FF2B5EF4-FFF2-40B4-BE49-F238E27FC236}">
                <a16:creationId xmlns:a16="http://schemas.microsoft.com/office/drawing/2014/main" id="{0F17AA35-B4B7-7B4F-85EA-4FB6B6DBE444}"/>
              </a:ext>
            </a:extLst>
          </p:cNvPr>
          <p:cNvSpPr/>
          <p:nvPr/>
        </p:nvSpPr>
        <p:spPr>
          <a:xfrm rot="18838784">
            <a:off x="7340866" y="4678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9D5EA76-1958-E647-9A2C-5E6E8D5FE79F}"/>
              </a:ext>
            </a:extLst>
          </p:cNvPr>
          <p:cNvSpPr/>
          <p:nvPr/>
        </p:nvSpPr>
        <p:spPr>
          <a:xfrm>
            <a:off x="4530574" y="147038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8D5F093-A025-2C4F-9D01-B4C0B8B190D2}"/>
              </a:ext>
            </a:extLst>
          </p:cNvPr>
          <p:cNvSpPr/>
          <p:nvPr/>
        </p:nvSpPr>
        <p:spPr>
          <a:xfrm>
            <a:off x="8772075" y="109202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F5E7971-9369-5345-8E09-6F902BDC9990}"/>
              </a:ext>
            </a:extLst>
          </p:cNvPr>
          <p:cNvSpPr/>
          <p:nvPr/>
        </p:nvSpPr>
        <p:spPr>
          <a:xfrm>
            <a:off x="801295" y="182831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구현 방법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6E7B1F-E26A-4D20-9A11-E446D7C3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>
                <a:latin typeface="+mn-ea"/>
              </a:rPr>
              <a:t>14</a:t>
            </a:fld>
            <a:endParaRPr lang="ko-KR" altLang="en-US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B675E-D6FD-0D03-357F-FE023D158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07" y="1043813"/>
            <a:ext cx="7531100" cy="29845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4918A0B-2D7D-CE02-625E-AF914A21B346}"/>
              </a:ext>
            </a:extLst>
          </p:cNvPr>
          <p:cNvSpPr txBox="1"/>
          <p:nvPr/>
        </p:nvSpPr>
        <p:spPr>
          <a:xfrm>
            <a:off x="3213116" y="4072164"/>
            <a:ext cx="1107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index.js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E4D456-1D15-BB50-9933-8F6A737486DA}"/>
              </a:ext>
            </a:extLst>
          </p:cNvPr>
          <p:cNvSpPr txBox="1"/>
          <p:nvPr/>
        </p:nvSpPr>
        <p:spPr>
          <a:xfrm>
            <a:off x="829871" y="4827212"/>
            <a:ext cx="682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특정 지역의 핀을 클릭하면 해당 지역의 이름</a:t>
            </a:r>
            <a:r>
              <a:rPr lang="en-US" altLang="ko-KR" b="1" dirty="0"/>
              <a:t>.html </a:t>
            </a:r>
            <a:r>
              <a:rPr lang="ko-KR" altLang="en-US" b="1" dirty="0"/>
              <a:t>페이지로 </a:t>
            </a:r>
            <a:endParaRPr lang="en-US" altLang="ko-KR" b="1" dirty="0"/>
          </a:p>
          <a:p>
            <a:r>
              <a:rPr lang="ko-KR" altLang="en-US" b="1" dirty="0"/>
              <a:t>이동하도록 </a:t>
            </a:r>
            <a:r>
              <a:rPr lang="en-US" altLang="ko-KR" b="1" dirty="0"/>
              <a:t>click</a:t>
            </a:r>
            <a:r>
              <a:rPr lang="ko-KR" altLang="en-US" b="1" dirty="0"/>
              <a:t> 이벤트</a:t>
            </a:r>
            <a:r>
              <a:rPr lang="en-US" altLang="ko-KR" b="1" dirty="0"/>
              <a:t> </a:t>
            </a:r>
            <a:r>
              <a:rPr lang="ko-KR" altLang="en-US" b="1" dirty="0"/>
              <a:t>구현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F17F0A-E78D-E5B8-0A90-B1E20DE16AA0}"/>
              </a:ext>
            </a:extLst>
          </p:cNvPr>
          <p:cNvSpPr txBox="1"/>
          <p:nvPr/>
        </p:nvSpPr>
        <p:spPr>
          <a:xfrm>
            <a:off x="801295" y="5842202"/>
            <a:ext cx="739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서비스 준비중인 지역은 </a:t>
            </a:r>
            <a:r>
              <a:rPr lang="en-US" altLang="ko-KR" b="1" dirty="0"/>
              <a:t>alert()</a:t>
            </a:r>
            <a:r>
              <a:rPr lang="ko-KR" altLang="en-US" b="1" dirty="0" err="1"/>
              <a:t>를</a:t>
            </a:r>
            <a:r>
              <a:rPr lang="ko-KR" altLang="en-US" b="1" dirty="0"/>
              <a:t> 이용해 팝업창이 표시되도록 하였음</a:t>
            </a:r>
          </a:p>
        </p:txBody>
      </p:sp>
    </p:spTree>
    <p:extLst>
      <p:ext uri="{BB962C8B-B14F-4D97-AF65-F5344CB8AC3E}">
        <p14:creationId xmlns:p14="http://schemas.microsoft.com/office/powerpoint/2010/main" val="121047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8A5C45-6BAE-EE4D-8BC5-15FAE3E0758B}"/>
              </a:ext>
            </a:extLst>
          </p:cNvPr>
          <p:cNvSpPr/>
          <p:nvPr/>
        </p:nvSpPr>
        <p:spPr>
          <a:xfrm>
            <a:off x="8610600" y="703694"/>
            <a:ext cx="3581400" cy="6154308"/>
          </a:xfrm>
          <a:prstGeom prst="rect">
            <a:avLst/>
          </a:prstGeom>
          <a:solidFill>
            <a:schemeClr val="tx1"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57199-DAD1-2249-993E-58CCA274A170}"/>
              </a:ext>
            </a:extLst>
          </p:cNvPr>
          <p:cNvSpPr/>
          <p:nvPr/>
        </p:nvSpPr>
        <p:spPr>
          <a:xfrm>
            <a:off x="9168433" y="3458955"/>
            <a:ext cx="2465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2000" b="1" dirty="0">
                <a:solidFill>
                  <a:srgbClr val="FFC000"/>
                </a:solidFill>
                <a:latin typeface="+mn-ea"/>
              </a:rPr>
              <a:t>2. </a:t>
            </a:r>
            <a:r>
              <a:rPr kumimoji="1" lang="ko-KR" altLang="en-US" sz="2000" b="1" dirty="0">
                <a:solidFill>
                  <a:srgbClr val="FFC000"/>
                </a:solidFill>
                <a:latin typeface="+mn-ea"/>
              </a:rPr>
              <a:t>맛집 소개 페이지</a:t>
            </a:r>
            <a:endParaRPr kumimoji="1" lang="en-US" altLang="ko-KR" sz="20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0E7394-DE3B-B04F-A3BF-27C165E05E4A}"/>
              </a:ext>
            </a:extLst>
          </p:cNvPr>
          <p:cNvSpPr/>
          <p:nvPr/>
        </p:nvSpPr>
        <p:spPr>
          <a:xfrm>
            <a:off x="113994" y="-4193"/>
            <a:ext cx="777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03</a:t>
            </a:r>
            <a:endParaRPr lang="ko-KR" altLang="en-US" sz="40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5C7F3F-F9D0-7A43-91D1-7007408CDEC2}"/>
              </a:ext>
            </a:extLst>
          </p:cNvPr>
          <p:cNvSpPr/>
          <p:nvPr/>
        </p:nvSpPr>
        <p:spPr>
          <a:xfrm>
            <a:off x="0" y="646466"/>
            <a:ext cx="12192000" cy="4571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2C0C41A-6406-CC47-9C9B-0EFA78D9D174}"/>
              </a:ext>
            </a:extLst>
          </p:cNvPr>
          <p:cNvSpPr/>
          <p:nvPr/>
        </p:nvSpPr>
        <p:spPr>
          <a:xfrm>
            <a:off x="829871" y="25886"/>
            <a:ext cx="12682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BUSINESS DETAIL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2" name="이등변 삼각형 9">
            <a:extLst>
              <a:ext uri="{FF2B5EF4-FFF2-40B4-BE49-F238E27FC236}">
                <a16:creationId xmlns:a16="http://schemas.microsoft.com/office/drawing/2014/main" id="{066804FC-7158-7C48-ADC7-685F7C306D7B}"/>
              </a:ext>
            </a:extLst>
          </p:cNvPr>
          <p:cNvSpPr/>
          <p:nvPr/>
        </p:nvSpPr>
        <p:spPr>
          <a:xfrm rot="1419838">
            <a:off x="131102" y="136452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사각형: 둥근 모서리 10">
            <a:extLst>
              <a:ext uri="{FF2B5EF4-FFF2-40B4-BE49-F238E27FC236}">
                <a16:creationId xmlns:a16="http://schemas.microsoft.com/office/drawing/2014/main" id="{025FC451-7903-F84C-AF76-4642A3B81530}"/>
              </a:ext>
            </a:extLst>
          </p:cNvPr>
          <p:cNvSpPr/>
          <p:nvPr/>
        </p:nvSpPr>
        <p:spPr>
          <a:xfrm rot="18838784">
            <a:off x="3106179" y="1405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0FAFB66-7EE7-3D49-A07F-A02D7E63F3D7}"/>
              </a:ext>
            </a:extLst>
          </p:cNvPr>
          <p:cNvGrpSpPr/>
          <p:nvPr/>
        </p:nvGrpSpPr>
        <p:grpSpPr>
          <a:xfrm>
            <a:off x="239590" y="476988"/>
            <a:ext cx="133389" cy="80642"/>
            <a:chOff x="10310021" y="1578766"/>
            <a:chExt cx="275375" cy="166481"/>
          </a:xfrm>
        </p:grpSpPr>
        <p:sp>
          <p:nvSpPr>
            <p:cNvPr id="45" name="사각형: 둥근 모서리 11">
              <a:extLst>
                <a:ext uri="{FF2B5EF4-FFF2-40B4-BE49-F238E27FC236}">
                  <a16:creationId xmlns:a16="http://schemas.microsoft.com/office/drawing/2014/main" id="{9694C34C-1484-384D-B0D6-E173BF67B3D4}"/>
                </a:ext>
              </a:extLst>
            </p:cNvPr>
            <p:cNvSpPr/>
            <p:nvPr/>
          </p:nvSpPr>
          <p:spPr>
            <a:xfrm rot="18838784">
              <a:off x="10381943" y="1506844"/>
              <a:ext cx="45719" cy="189564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사각형: 둥근 모서리 12">
              <a:extLst>
                <a:ext uri="{FF2B5EF4-FFF2-40B4-BE49-F238E27FC236}">
                  <a16:creationId xmlns:a16="http://schemas.microsoft.com/office/drawing/2014/main" id="{D0594BC5-8C0C-6245-8927-4DB0F803A749}"/>
                </a:ext>
              </a:extLst>
            </p:cNvPr>
            <p:cNvSpPr/>
            <p:nvPr/>
          </p:nvSpPr>
          <p:spPr>
            <a:xfrm rot="18838784">
              <a:off x="10504171" y="1664022"/>
              <a:ext cx="45719" cy="116731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5" name="사각형: 둥근 모서리 13">
            <a:extLst>
              <a:ext uri="{FF2B5EF4-FFF2-40B4-BE49-F238E27FC236}">
                <a16:creationId xmlns:a16="http://schemas.microsoft.com/office/drawing/2014/main" id="{9170B9E5-E1FD-9F41-A56D-3B626437216A}"/>
              </a:ext>
            </a:extLst>
          </p:cNvPr>
          <p:cNvSpPr/>
          <p:nvPr/>
        </p:nvSpPr>
        <p:spPr>
          <a:xfrm rot="18838784">
            <a:off x="10787340" y="19885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사각형: 둥근 모서리 14">
            <a:extLst>
              <a:ext uri="{FF2B5EF4-FFF2-40B4-BE49-F238E27FC236}">
                <a16:creationId xmlns:a16="http://schemas.microsoft.com/office/drawing/2014/main" id="{A495AB33-DD2D-5844-A956-3E4D22C9AF57}"/>
              </a:ext>
            </a:extLst>
          </p:cNvPr>
          <p:cNvSpPr/>
          <p:nvPr/>
        </p:nvSpPr>
        <p:spPr>
          <a:xfrm rot="18838784">
            <a:off x="10909568" y="356032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7" name="사각형: 둥근 모서리 16">
            <a:extLst>
              <a:ext uri="{FF2B5EF4-FFF2-40B4-BE49-F238E27FC236}">
                <a16:creationId xmlns:a16="http://schemas.microsoft.com/office/drawing/2014/main" id="{0F17AA35-B4B7-7B4F-85EA-4FB6B6DBE444}"/>
              </a:ext>
            </a:extLst>
          </p:cNvPr>
          <p:cNvSpPr/>
          <p:nvPr/>
        </p:nvSpPr>
        <p:spPr>
          <a:xfrm rot="18838784">
            <a:off x="7340866" y="4678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9D5EA76-1958-E647-9A2C-5E6E8D5FE79F}"/>
              </a:ext>
            </a:extLst>
          </p:cNvPr>
          <p:cNvSpPr/>
          <p:nvPr/>
        </p:nvSpPr>
        <p:spPr>
          <a:xfrm>
            <a:off x="4530574" y="147038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8D5F093-A025-2C4F-9D01-B4C0B8B190D2}"/>
              </a:ext>
            </a:extLst>
          </p:cNvPr>
          <p:cNvSpPr/>
          <p:nvPr/>
        </p:nvSpPr>
        <p:spPr>
          <a:xfrm>
            <a:off x="8772075" y="109202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F5E7971-9369-5345-8E09-6F902BDC9990}"/>
              </a:ext>
            </a:extLst>
          </p:cNvPr>
          <p:cNvSpPr/>
          <p:nvPr/>
        </p:nvSpPr>
        <p:spPr>
          <a:xfrm>
            <a:off x="801295" y="182831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구현 방법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6E7B1F-E26A-4D20-9A11-E446D7C3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>
                <a:latin typeface="+mn-ea"/>
              </a:rPr>
              <a:t>15</a:t>
            </a:fld>
            <a:endParaRPr lang="ko-KR" altLang="en-US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F79F54-70B3-77D2-30DF-4F39207B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9" y="878782"/>
            <a:ext cx="4607016" cy="553746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3E6B035-23FF-91A7-DFCB-CBF724EB2DE6}"/>
              </a:ext>
            </a:extLst>
          </p:cNvPr>
          <p:cNvSpPr txBox="1"/>
          <p:nvPr/>
        </p:nvSpPr>
        <p:spPr>
          <a:xfrm>
            <a:off x="4942546" y="1579188"/>
            <a:ext cx="349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div </a:t>
            </a:r>
            <a:r>
              <a:rPr lang="ko-KR" altLang="en-US" b="1" dirty="0"/>
              <a:t>요소로 페이지의 </a:t>
            </a:r>
            <a:r>
              <a:rPr lang="en-US" altLang="ko-KR" b="1" dirty="0"/>
              <a:t>header</a:t>
            </a:r>
            <a:r>
              <a:rPr lang="ko-KR" altLang="en-US" b="1" dirty="0"/>
              <a:t>와 </a:t>
            </a:r>
            <a:r>
              <a:rPr lang="en-US" altLang="ko-KR" b="1" dirty="0"/>
              <a:t>body</a:t>
            </a:r>
            <a:r>
              <a:rPr lang="ko-KR" altLang="en-US" b="1" dirty="0"/>
              <a:t>부분을 구분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27C447-089B-E1E7-C87B-6D2B2E0997C7}"/>
              </a:ext>
            </a:extLst>
          </p:cNvPr>
          <p:cNvSpPr txBox="1"/>
          <p:nvPr/>
        </p:nvSpPr>
        <p:spPr>
          <a:xfrm>
            <a:off x="1772523" y="6448956"/>
            <a:ext cx="1107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seoul.html</a:t>
            </a:r>
            <a:endParaRPr lang="ko-KR" alt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389C71-EBD2-3B03-DE7C-31626C33A30F}"/>
              </a:ext>
            </a:extLst>
          </p:cNvPr>
          <p:cNvSpPr txBox="1"/>
          <p:nvPr/>
        </p:nvSpPr>
        <p:spPr>
          <a:xfrm>
            <a:off x="4974433" y="2668566"/>
            <a:ext cx="3498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 </a:t>
            </a:r>
            <a:r>
              <a:rPr lang="ko-KR" altLang="en-US" b="1" dirty="0"/>
              <a:t>태그로 맛집 설명을 적었고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dl, dt, dd </a:t>
            </a:r>
            <a:r>
              <a:rPr lang="ko-KR" altLang="en-US" b="1" dirty="0"/>
              <a:t>태그로 맛집 정보 </a:t>
            </a:r>
            <a:endParaRPr lang="en-US" altLang="ko-KR" b="1" dirty="0"/>
          </a:p>
          <a:p>
            <a:r>
              <a:rPr lang="ko-KR" altLang="en-US" b="1" dirty="0"/>
              <a:t>작성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3F1AF5-4B66-29CC-AA20-B35B39708C91}"/>
              </a:ext>
            </a:extLst>
          </p:cNvPr>
          <p:cNvSpPr txBox="1"/>
          <p:nvPr/>
        </p:nvSpPr>
        <p:spPr>
          <a:xfrm>
            <a:off x="4942546" y="4034943"/>
            <a:ext cx="349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img</a:t>
            </a:r>
            <a:r>
              <a:rPr lang="en-US" altLang="ko-KR" b="1" dirty="0"/>
              <a:t> </a:t>
            </a:r>
            <a:r>
              <a:rPr lang="ko-KR" altLang="en-US" b="1" dirty="0"/>
              <a:t>태그로 맛집의 대표 이미지 삽입</a:t>
            </a:r>
          </a:p>
        </p:txBody>
      </p:sp>
    </p:spTree>
    <p:extLst>
      <p:ext uri="{BB962C8B-B14F-4D97-AF65-F5344CB8AC3E}">
        <p14:creationId xmlns:p14="http://schemas.microsoft.com/office/powerpoint/2010/main" val="88048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721E5D-973B-F445-AE30-9A81E76EC8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이등변 삼각형 12">
            <a:extLst>
              <a:ext uri="{FF2B5EF4-FFF2-40B4-BE49-F238E27FC236}">
                <a16:creationId xmlns:a16="http://schemas.microsoft.com/office/drawing/2014/main" id="{50A64369-B78D-0945-8958-83F92D40013E}"/>
              </a:ext>
            </a:extLst>
          </p:cNvPr>
          <p:cNvSpPr/>
          <p:nvPr/>
        </p:nvSpPr>
        <p:spPr>
          <a:xfrm rot="1419838">
            <a:off x="2537134" y="3907065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14">
            <a:extLst>
              <a:ext uri="{FF2B5EF4-FFF2-40B4-BE49-F238E27FC236}">
                <a16:creationId xmlns:a16="http://schemas.microsoft.com/office/drawing/2014/main" id="{35C19397-455C-2E4A-88D0-73624487A515}"/>
              </a:ext>
            </a:extLst>
          </p:cNvPr>
          <p:cNvSpPr/>
          <p:nvPr/>
        </p:nvSpPr>
        <p:spPr>
          <a:xfrm rot="1419838">
            <a:off x="9790790" y="5189765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15">
            <a:extLst>
              <a:ext uri="{FF2B5EF4-FFF2-40B4-BE49-F238E27FC236}">
                <a16:creationId xmlns:a16="http://schemas.microsoft.com/office/drawing/2014/main" id="{EE31AADD-20B9-1349-AE87-0EA81314F690}"/>
              </a:ext>
            </a:extLst>
          </p:cNvPr>
          <p:cNvSpPr/>
          <p:nvPr/>
        </p:nvSpPr>
        <p:spPr>
          <a:xfrm rot="1419838">
            <a:off x="10965539" y="2951842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13">
            <a:extLst>
              <a:ext uri="{FF2B5EF4-FFF2-40B4-BE49-F238E27FC236}">
                <a16:creationId xmlns:a16="http://schemas.microsoft.com/office/drawing/2014/main" id="{1AD48972-FE22-4842-A9C9-164F7F2A9D1F}"/>
              </a:ext>
            </a:extLst>
          </p:cNvPr>
          <p:cNvSpPr/>
          <p:nvPr/>
        </p:nvSpPr>
        <p:spPr>
          <a:xfrm rot="18838784">
            <a:off x="8616643" y="217994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17">
            <a:extLst>
              <a:ext uri="{FF2B5EF4-FFF2-40B4-BE49-F238E27FC236}">
                <a16:creationId xmlns:a16="http://schemas.microsoft.com/office/drawing/2014/main" id="{CD85A99A-A89F-5246-B0F1-02555196BACD}"/>
              </a:ext>
            </a:extLst>
          </p:cNvPr>
          <p:cNvSpPr/>
          <p:nvPr/>
        </p:nvSpPr>
        <p:spPr>
          <a:xfrm rot="18838784">
            <a:off x="1683350" y="2485649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18">
            <a:extLst>
              <a:ext uri="{FF2B5EF4-FFF2-40B4-BE49-F238E27FC236}">
                <a16:creationId xmlns:a16="http://schemas.microsoft.com/office/drawing/2014/main" id="{1FF63758-A101-6F46-90A3-6B221A090745}"/>
              </a:ext>
            </a:extLst>
          </p:cNvPr>
          <p:cNvSpPr/>
          <p:nvPr/>
        </p:nvSpPr>
        <p:spPr>
          <a:xfrm rot="18838784">
            <a:off x="10381943" y="150684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19">
            <a:extLst>
              <a:ext uri="{FF2B5EF4-FFF2-40B4-BE49-F238E27FC236}">
                <a16:creationId xmlns:a16="http://schemas.microsoft.com/office/drawing/2014/main" id="{EDF7E0E7-534A-734D-8095-32702E9423EE}"/>
              </a:ext>
            </a:extLst>
          </p:cNvPr>
          <p:cNvSpPr/>
          <p:nvPr/>
        </p:nvSpPr>
        <p:spPr>
          <a:xfrm rot="18838784">
            <a:off x="10504171" y="1664022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20">
            <a:extLst>
              <a:ext uri="{FF2B5EF4-FFF2-40B4-BE49-F238E27FC236}">
                <a16:creationId xmlns:a16="http://schemas.microsoft.com/office/drawing/2014/main" id="{2AF544A7-F60E-9043-BC32-15F2D75FCBAD}"/>
              </a:ext>
            </a:extLst>
          </p:cNvPr>
          <p:cNvSpPr/>
          <p:nvPr/>
        </p:nvSpPr>
        <p:spPr>
          <a:xfrm rot="18838784">
            <a:off x="1396692" y="53104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21">
            <a:extLst>
              <a:ext uri="{FF2B5EF4-FFF2-40B4-BE49-F238E27FC236}">
                <a16:creationId xmlns:a16="http://schemas.microsoft.com/office/drawing/2014/main" id="{CA65AA35-B07D-644F-A298-D5558EE6DBEB}"/>
              </a:ext>
            </a:extLst>
          </p:cNvPr>
          <p:cNvSpPr/>
          <p:nvPr/>
        </p:nvSpPr>
        <p:spPr>
          <a:xfrm rot="18838784">
            <a:off x="1518920" y="5467671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22">
            <a:extLst>
              <a:ext uri="{FF2B5EF4-FFF2-40B4-BE49-F238E27FC236}">
                <a16:creationId xmlns:a16="http://schemas.microsoft.com/office/drawing/2014/main" id="{A65420B1-9A80-214E-84A2-4FC79EBDF537}"/>
              </a:ext>
            </a:extLst>
          </p:cNvPr>
          <p:cNvSpPr/>
          <p:nvPr/>
        </p:nvSpPr>
        <p:spPr>
          <a:xfrm rot="18838784">
            <a:off x="3494773" y="5022927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8F55E7F-386C-024C-AD86-27EB82EB5B74}"/>
              </a:ext>
            </a:extLst>
          </p:cNvPr>
          <p:cNvSpPr/>
          <p:nvPr/>
        </p:nvSpPr>
        <p:spPr>
          <a:xfrm>
            <a:off x="889495" y="3650343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63691CA-5301-CC45-B87D-4E655050B973}"/>
              </a:ext>
            </a:extLst>
          </p:cNvPr>
          <p:cNvSpPr/>
          <p:nvPr/>
        </p:nvSpPr>
        <p:spPr>
          <a:xfrm>
            <a:off x="10295659" y="4305300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047121B-28DD-0D45-B876-C0EF2A2659E8}"/>
              </a:ext>
            </a:extLst>
          </p:cNvPr>
          <p:cNvSpPr/>
          <p:nvPr/>
        </p:nvSpPr>
        <p:spPr>
          <a:xfrm>
            <a:off x="3441144" y="1944914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26">
            <a:extLst>
              <a:ext uri="{FF2B5EF4-FFF2-40B4-BE49-F238E27FC236}">
                <a16:creationId xmlns:a16="http://schemas.microsoft.com/office/drawing/2014/main" id="{095D802F-C66B-9C4D-ABBC-E40779CBB6D5}"/>
              </a:ext>
            </a:extLst>
          </p:cNvPr>
          <p:cNvSpPr/>
          <p:nvPr/>
        </p:nvSpPr>
        <p:spPr>
          <a:xfrm rot="18838784">
            <a:off x="11449650" y="447864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6925226-F42D-934B-96E8-AFA7CD443109}"/>
              </a:ext>
            </a:extLst>
          </p:cNvPr>
          <p:cNvSpPr/>
          <p:nvPr/>
        </p:nvSpPr>
        <p:spPr>
          <a:xfrm>
            <a:off x="980209" y="1733550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9536A8A-9A50-9A40-B4F5-5DCD5FC0E348}"/>
              </a:ext>
            </a:extLst>
          </p:cNvPr>
          <p:cNvSpPr/>
          <p:nvPr/>
        </p:nvSpPr>
        <p:spPr>
          <a:xfrm>
            <a:off x="3733243" y="2394292"/>
            <a:ext cx="319991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ill Sans Ultra Bold" panose="020B0A02020104020203" pitchFamily="34" charset="0"/>
                <a:ea typeface="Apple SD Gothic Neo" panose="02000300000000000000" pitchFamily="2" charset="-127"/>
              </a:rPr>
              <a:t>Thank</a:t>
            </a:r>
            <a:endParaRPr lang="ko-KR" altLang="en-US" sz="28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797F2"/>
              </a:solidFill>
              <a:latin typeface="Gill Sans Ultra Bold" panose="020B0A02020104020203" pitchFamily="34" charset="0"/>
              <a:ea typeface="Apple SD Gothic Neo" panose="02000300000000000000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191CD0F-231D-8D47-948F-BBC1DF6858E0}"/>
              </a:ext>
            </a:extLst>
          </p:cNvPr>
          <p:cNvSpPr/>
          <p:nvPr/>
        </p:nvSpPr>
        <p:spPr>
          <a:xfrm>
            <a:off x="590232" y="5552528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DF6B668-4DA4-2D4B-B524-6DF3332358AF}"/>
              </a:ext>
            </a:extLst>
          </p:cNvPr>
          <p:cNvSpPr/>
          <p:nvPr/>
        </p:nvSpPr>
        <p:spPr>
          <a:xfrm>
            <a:off x="11491211" y="2182867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AE7D40-10CC-E547-9344-EEF2137E28B7}"/>
              </a:ext>
            </a:extLst>
          </p:cNvPr>
          <p:cNvSpPr/>
          <p:nvPr/>
        </p:nvSpPr>
        <p:spPr>
          <a:xfrm>
            <a:off x="7019433" y="2824324"/>
            <a:ext cx="867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ill Sans Ultra Bold" panose="020B0A02020104020203" pitchFamily="34" charset="0"/>
                <a:ea typeface="Apple SD Gothic Neo" panose="02000300000000000000" pitchFamily="2" charset="-127"/>
              </a:rPr>
              <a:t>you</a:t>
            </a:r>
            <a:endParaRPr lang="ko-Kore-KR" altLang="en-US" dirty="0"/>
          </a:p>
        </p:txBody>
      </p:sp>
      <p:pic>
        <p:nvPicPr>
          <p:cNvPr id="4" name="그림 3" descr="다리이(가) 표시된 사진&#10;&#10;자동 생성된 설명">
            <a:extLst>
              <a:ext uri="{FF2B5EF4-FFF2-40B4-BE49-F238E27FC236}">
                <a16:creationId xmlns:a16="http://schemas.microsoft.com/office/drawing/2014/main" id="{1DE7D154-7A13-644E-BDF2-2E1C9739C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03" y="2126246"/>
            <a:ext cx="536091" cy="53609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85F91E-DF32-4A64-8F5E-A535CA42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36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956F55-15BE-9046-A9DD-2CA5AC0DFF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2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3FA962-7868-8A44-91E1-BA626A599BA8}"/>
              </a:ext>
            </a:extLst>
          </p:cNvPr>
          <p:cNvSpPr txBox="1"/>
          <p:nvPr/>
        </p:nvSpPr>
        <p:spPr>
          <a:xfrm>
            <a:off x="4168228" y="1142546"/>
            <a:ext cx="3855543" cy="17235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6600" b="1" dirty="0">
                <a:solidFill>
                  <a:schemeClr val="bg1"/>
                </a:solidFill>
                <a:latin typeface="+mn-ea"/>
              </a:rPr>
              <a:t>Contents</a:t>
            </a:r>
            <a:endParaRPr kumimoji="1" lang="en-US" altLang="ko-Kore-KR" sz="32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50000"/>
              </a:lnSpc>
            </a:pPr>
            <a:r>
              <a:rPr kumimoji="1" lang="ko-KR" altLang="en-US" sz="16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ko-KR" altLang="en-US" sz="1000" spc="-150" dirty="0">
                <a:solidFill>
                  <a:schemeClr val="bg1"/>
                </a:solidFill>
                <a:latin typeface="+mn-ea"/>
              </a:rPr>
              <a:t>전국 맛집 소개 사이트</a:t>
            </a:r>
            <a:endParaRPr kumimoji="1" lang="en-US" altLang="ko-Kore-KR" sz="3200" spc="-150" dirty="0">
              <a:solidFill>
                <a:schemeClr val="bg1"/>
              </a:solidFill>
              <a:latin typeface="+mn-ea"/>
            </a:endParaRPr>
          </a:p>
          <a:p>
            <a:endParaRPr kumimoji="1" lang="ko-Kore-KR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25BBA3-81C7-B842-B128-EE6927644048}"/>
              </a:ext>
            </a:extLst>
          </p:cNvPr>
          <p:cNvSpPr/>
          <p:nvPr/>
        </p:nvSpPr>
        <p:spPr>
          <a:xfrm>
            <a:off x="4565399" y="3010222"/>
            <a:ext cx="6096000" cy="1417824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프로젝트 개요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2.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페이지 소개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구현 방법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74472CE-9819-434B-A016-569527260FF9}"/>
              </a:ext>
            </a:extLst>
          </p:cNvPr>
          <p:cNvSpPr/>
          <p:nvPr/>
        </p:nvSpPr>
        <p:spPr>
          <a:xfrm>
            <a:off x="5638086" y="4348770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7" name="이등변 삼각형 12">
            <a:extLst>
              <a:ext uri="{FF2B5EF4-FFF2-40B4-BE49-F238E27FC236}">
                <a16:creationId xmlns:a16="http://schemas.microsoft.com/office/drawing/2014/main" id="{D2675660-A71D-1746-8488-7C2F7CFD83F1}"/>
              </a:ext>
            </a:extLst>
          </p:cNvPr>
          <p:cNvSpPr/>
          <p:nvPr/>
        </p:nvSpPr>
        <p:spPr>
          <a:xfrm rot="1419838">
            <a:off x="2165349" y="3907065"/>
            <a:ext cx="130629" cy="112611"/>
          </a:xfrm>
          <a:prstGeom prst="triangle">
            <a:avLst/>
          </a:prstGeom>
          <a:solidFill>
            <a:srgbClr val="5F8DD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8" name="이등변 삼각형 14">
            <a:extLst>
              <a:ext uri="{FF2B5EF4-FFF2-40B4-BE49-F238E27FC236}">
                <a16:creationId xmlns:a16="http://schemas.microsoft.com/office/drawing/2014/main" id="{B8D4DF00-18EB-3844-9DBB-A9157694916F}"/>
              </a:ext>
            </a:extLst>
          </p:cNvPr>
          <p:cNvSpPr/>
          <p:nvPr/>
        </p:nvSpPr>
        <p:spPr>
          <a:xfrm rot="1419838">
            <a:off x="9790790" y="5189765"/>
            <a:ext cx="130629" cy="112611"/>
          </a:xfrm>
          <a:prstGeom prst="triangle">
            <a:avLst/>
          </a:prstGeom>
          <a:solidFill>
            <a:srgbClr val="5F8DD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9" name="이등변 삼각형 15">
            <a:extLst>
              <a:ext uri="{FF2B5EF4-FFF2-40B4-BE49-F238E27FC236}">
                <a16:creationId xmlns:a16="http://schemas.microsoft.com/office/drawing/2014/main" id="{530C3526-CB8A-4149-BD5B-847FBF24787D}"/>
              </a:ext>
            </a:extLst>
          </p:cNvPr>
          <p:cNvSpPr/>
          <p:nvPr/>
        </p:nvSpPr>
        <p:spPr>
          <a:xfrm rot="1419838">
            <a:off x="10965539" y="2951842"/>
            <a:ext cx="130629" cy="112611"/>
          </a:xfrm>
          <a:prstGeom prst="triangle">
            <a:avLst/>
          </a:prstGeom>
          <a:solidFill>
            <a:srgbClr val="5F8DD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0" name="사각형: 둥근 모서리 13">
            <a:extLst>
              <a:ext uri="{FF2B5EF4-FFF2-40B4-BE49-F238E27FC236}">
                <a16:creationId xmlns:a16="http://schemas.microsoft.com/office/drawing/2014/main" id="{D951D7D4-3A73-7541-A6E0-11D68FF5738E}"/>
              </a:ext>
            </a:extLst>
          </p:cNvPr>
          <p:cNvSpPr/>
          <p:nvPr/>
        </p:nvSpPr>
        <p:spPr>
          <a:xfrm rot="18838784">
            <a:off x="8616643" y="217994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1" name="사각형: 둥근 모서리 17">
            <a:extLst>
              <a:ext uri="{FF2B5EF4-FFF2-40B4-BE49-F238E27FC236}">
                <a16:creationId xmlns:a16="http://schemas.microsoft.com/office/drawing/2014/main" id="{D0AAE418-332C-6246-B9CB-F943794FAC38}"/>
              </a:ext>
            </a:extLst>
          </p:cNvPr>
          <p:cNvSpPr/>
          <p:nvPr/>
        </p:nvSpPr>
        <p:spPr>
          <a:xfrm rot="18838784">
            <a:off x="1683350" y="2485649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2" name="사각형: 둥근 모서리 18">
            <a:extLst>
              <a:ext uri="{FF2B5EF4-FFF2-40B4-BE49-F238E27FC236}">
                <a16:creationId xmlns:a16="http://schemas.microsoft.com/office/drawing/2014/main" id="{4FF28B10-31E5-1948-A06D-AB5BD68E4C1B}"/>
              </a:ext>
            </a:extLst>
          </p:cNvPr>
          <p:cNvSpPr/>
          <p:nvPr/>
        </p:nvSpPr>
        <p:spPr>
          <a:xfrm rot="18838784">
            <a:off x="10381943" y="150684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3" name="사각형: 둥근 모서리 19">
            <a:extLst>
              <a:ext uri="{FF2B5EF4-FFF2-40B4-BE49-F238E27FC236}">
                <a16:creationId xmlns:a16="http://schemas.microsoft.com/office/drawing/2014/main" id="{9E021360-B5B9-2C45-81C4-96FF0C8CC0B6}"/>
              </a:ext>
            </a:extLst>
          </p:cNvPr>
          <p:cNvSpPr/>
          <p:nvPr/>
        </p:nvSpPr>
        <p:spPr>
          <a:xfrm rot="18838784">
            <a:off x="10504171" y="1664022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F8DD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4" name="사각형: 둥근 모서리 20">
            <a:extLst>
              <a:ext uri="{FF2B5EF4-FFF2-40B4-BE49-F238E27FC236}">
                <a16:creationId xmlns:a16="http://schemas.microsoft.com/office/drawing/2014/main" id="{47C8E596-B899-D44B-BDA2-5859A7AD7C13}"/>
              </a:ext>
            </a:extLst>
          </p:cNvPr>
          <p:cNvSpPr/>
          <p:nvPr/>
        </p:nvSpPr>
        <p:spPr>
          <a:xfrm rot="18838784">
            <a:off x="1396692" y="53104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사각형: 둥근 모서리 21">
            <a:extLst>
              <a:ext uri="{FF2B5EF4-FFF2-40B4-BE49-F238E27FC236}">
                <a16:creationId xmlns:a16="http://schemas.microsoft.com/office/drawing/2014/main" id="{70D67844-83F3-A547-AB0D-494AD7A6D771}"/>
              </a:ext>
            </a:extLst>
          </p:cNvPr>
          <p:cNvSpPr/>
          <p:nvPr/>
        </p:nvSpPr>
        <p:spPr>
          <a:xfrm rot="18838784">
            <a:off x="1518920" y="5467671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F8DD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6" name="사각형: 둥근 모서리 22">
            <a:extLst>
              <a:ext uri="{FF2B5EF4-FFF2-40B4-BE49-F238E27FC236}">
                <a16:creationId xmlns:a16="http://schemas.microsoft.com/office/drawing/2014/main" id="{68764382-8D4D-2E48-BD70-5A843E76143C}"/>
              </a:ext>
            </a:extLst>
          </p:cNvPr>
          <p:cNvSpPr/>
          <p:nvPr/>
        </p:nvSpPr>
        <p:spPr>
          <a:xfrm rot="18838784">
            <a:off x="3122988" y="5022927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AE9BE1B-CEA6-DB47-BE27-E6F857E52769}"/>
              </a:ext>
            </a:extLst>
          </p:cNvPr>
          <p:cNvSpPr/>
          <p:nvPr/>
        </p:nvSpPr>
        <p:spPr>
          <a:xfrm>
            <a:off x="889495" y="3650343"/>
            <a:ext cx="45719" cy="45719"/>
          </a:xfrm>
          <a:prstGeom prst="ellipse">
            <a:avLst/>
          </a:prstGeom>
          <a:solidFill>
            <a:srgbClr val="5F8DD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D1C3673-84E0-184D-A5B3-9FB581AFD08E}"/>
              </a:ext>
            </a:extLst>
          </p:cNvPr>
          <p:cNvSpPr/>
          <p:nvPr/>
        </p:nvSpPr>
        <p:spPr>
          <a:xfrm>
            <a:off x="10295659" y="4305300"/>
            <a:ext cx="45719" cy="45719"/>
          </a:xfrm>
          <a:prstGeom prst="ellipse">
            <a:avLst/>
          </a:prstGeom>
          <a:solidFill>
            <a:srgbClr val="5F8DD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62FBBCE-6543-6B48-923B-3046EF93B2BB}"/>
              </a:ext>
            </a:extLst>
          </p:cNvPr>
          <p:cNvSpPr/>
          <p:nvPr/>
        </p:nvSpPr>
        <p:spPr>
          <a:xfrm>
            <a:off x="3069359" y="1944914"/>
            <a:ext cx="45719" cy="45719"/>
          </a:xfrm>
          <a:prstGeom prst="ellipse">
            <a:avLst/>
          </a:prstGeom>
          <a:solidFill>
            <a:srgbClr val="5F8DD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0" name="사각형: 둥근 모서리 26">
            <a:extLst>
              <a:ext uri="{FF2B5EF4-FFF2-40B4-BE49-F238E27FC236}">
                <a16:creationId xmlns:a16="http://schemas.microsoft.com/office/drawing/2014/main" id="{B611A06B-D2C0-414E-AC26-33A7659AFD14}"/>
              </a:ext>
            </a:extLst>
          </p:cNvPr>
          <p:cNvSpPr/>
          <p:nvPr/>
        </p:nvSpPr>
        <p:spPr>
          <a:xfrm rot="18838784">
            <a:off x="11449650" y="447864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1C50738-6CEA-3547-BBBD-3BED8F7E01BB}"/>
              </a:ext>
            </a:extLst>
          </p:cNvPr>
          <p:cNvSpPr/>
          <p:nvPr/>
        </p:nvSpPr>
        <p:spPr>
          <a:xfrm>
            <a:off x="980209" y="1733550"/>
            <a:ext cx="45719" cy="45719"/>
          </a:xfrm>
          <a:prstGeom prst="ellipse">
            <a:avLst/>
          </a:prstGeom>
          <a:solidFill>
            <a:srgbClr val="5F8DD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A2D3BB7-BA08-F349-9373-8E52E6809ADB}"/>
              </a:ext>
            </a:extLst>
          </p:cNvPr>
          <p:cNvSpPr/>
          <p:nvPr/>
        </p:nvSpPr>
        <p:spPr>
          <a:xfrm>
            <a:off x="590232" y="5552528"/>
            <a:ext cx="45719" cy="45719"/>
          </a:xfrm>
          <a:prstGeom prst="ellipse">
            <a:avLst/>
          </a:prstGeom>
          <a:solidFill>
            <a:srgbClr val="5F8DD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AF6C49E-803D-9544-90D5-E3F3B6F1FA91}"/>
              </a:ext>
            </a:extLst>
          </p:cNvPr>
          <p:cNvSpPr/>
          <p:nvPr/>
        </p:nvSpPr>
        <p:spPr>
          <a:xfrm>
            <a:off x="11491211" y="2182867"/>
            <a:ext cx="45719" cy="45719"/>
          </a:xfrm>
          <a:prstGeom prst="ellipse">
            <a:avLst/>
          </a:prstGeom>
          <a:solidFill>
            <a:srgbClr val="5F8DD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556BDB-1320-42E7-8675-F0992465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>
                <a:latin typeface="+mn-ea"/>
              </a:rPr>
              <a:t>1</a:t>
            </a:fld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290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3"/>
    </mc:Choice>
    <mc:Fallback xmlns="">
      <p:transition spd="slow" advTm="47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CC9F91-A368-414E-ACCD-09B87317DD02}"/>
              </a:ext>
            </a:extLst>
          </p:cNvPr>
          <p:cNvSpPr/>
          <p:nvPr/>
        </p:nvSpPr>
        <p:spPr>
          <a:xfrm>
            <a:off x="113994" y="-4193"/>
            <a:ext cx="777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b="1" dirty="0">
                <a:ln>
                  <a:solidFill>
                    <a:schemeClr val="tx1">
                      <a:alpha val="0"/>
                    </a:schemeClr>
                  </a:solidFill>
                </a:ln>
                <a:ea typeface="210 옴니고딕 050" panose="02020603020101020101" pitchFamily="18" charset="-127"/>
              </a:rPr>
              <a:t>01</a:t>
            </a:r>
            <a:endParaRPr lang="ko-KR" altLang="en-US" sz="4000" b="1" dirty="0">
              <a:ln>
                <a:solidFill>
                  <a:schemeClr val="tx1">
                    <a:alpha val="0"/>
                  </a:schemeClr>
                </a:solidFill>
              </a:ln>
              <a:ea typeface="210 옴니고딕 050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897E672-1B2F-684F-B812-048AD69736AE}"/>
              </a:ext>
            </a:extLst>
          </p:cNvPr>
          <p:cNvSpPr/>
          <p:nvPr/>
        </p:nvSpPr>
        <p:spPr>
          <a:xfrm>
            <a:off x="0" y="646466"/>
            <a:ext cx="12192000" cy="4571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659A098-ED09-4646-A699-801457BB6622}"/>
              </a:ext>
            </a:extLst>
          </p:cNvPr>
          <p:cNvSpPr/>
          <p:nvPr/>
        </p:nvSpPr>
        <p:spPr>
          <a:xfrm>
            <a:off x="829871" y="25886"/>
            <a:ext cx="12682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210 옴니고딕 030" panose="02020603020101020101" pitchFamily="18" charset="-127"/>
              </a:rPr>
              <a:t>BUSINESS DETAIL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ea typeface="210 옴니고딕 030" panose="02020603020101020101" pitchFamily="18" charset="-127"/>
            </a:endParaRPr>
          </a:p>
        </p:txBody>
      </p:sp>
      <p:sp>
        <p:nvSpPr>
          <p:cNvPr id="54" name="이등변 삼각형 9">
            <a:extLst>
              <a:ext uri="{FF2B5EF4-FFF2-40B4-BE49-F238E27FC236}">
                <a16:creationId xmlns:a16="http://schemas.microsoft.com/office/drawing/2014/main" id="{EFEEE25E-23B5-FE48-BF31-C205864B372F}"/>
              </a:ext>
            </a:extLst>
          </p:cNvPr>
          <p:cNvSpPr/>
          <p:nvPr/>
        </p:nvSpPr>
        <p:spPr>
          <a:xfrm rot="1419838">
            <a:off x="131102" y="136452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사각형: 둥근 모서리 10">
            <a:extLst>
              <a:ext uri="{FF2B5EF4-FFF2-40B4-BE49-F238E27FC236}">
                <a16:creationId xmlns:a16="http://schemas.microsoft.com/office/drawing/2014/main" id="{A9AF637F-868A-FC4A-92D1-0E9D966F47AA}"/>
              </a:ext>
            </a:extLst>
          </p:cNvPr>
          <p:cNvSpPr/>
          <p:nvPr/>
        </p:nvSpPr>
        <p:spPr>
          <a:xfrm rot="18838784">
            <a:off x="3106179" y="1405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B1AA3F9-294D-ED49-B8C0-11ABF30B7B73}"/>
              </a:ext>
            </a:extLst>
          </p:cNvPr>
          <p:cNvGrpSpPr/>
          <p:nvPr/>
        </p:nvGrpSpPr>
        <p:grpSpPr>
          <a:xfrm>
            <a:off x="239590" y="476988"/>
            <a:ext cx="133389" cy="80642"/>
            <a:chOff x="10310021" y="1578766"/>
            <a:chExt cx="275375" cy="166481"/>
          </a:xfrm>
        </p:grpSpPr>
        <p:sp>
          <p:nvSpPr>
            <p:cNvPr id="57" name="사각형: 둥근 모서리 11">
              <a:extLst>
                <a:ext uri="{FF2B5EF4-FFF2-40B4-BE49-F238E27FC236}">
                  <a16:creationId xmlns:a16="http://schemas.microsoft.com/office/drawing/2014/main" id="{DC1A018E-07F5-4E4F-8C9E-DE6ADE421800}"/>
                </a:ext>
              </a:extLst>
            </p:cNvPr>
            <p:cNvSpPr/>
            <p:nvPr/>
          </p:nvSpPr>
          <p:spPr>
            <a:xfrm rot="18838784">
              <a:off x="10381943" y="1506844"/>
              <a:ext cx="45719" cy="189564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사각형: 둥근 모서리 12">
              <a:extLst>
                <a:ext uri="{FF2B5EF4-FFF2-40B4-BE49-F238E27FC236}">
                  <a16:creationId xmlns:a16="http://schemas.microsoft.com/office/drawing/2014/main" id="{1D79CFDA-84EE-A740-A356-0BA67BA273E8}"/>
                </a:ext>
              </a:extLst>
            </p:cNvPr>
            <p:cNvSpPr/>
            <p:nvPr/>
          </p:nvSpPr>
          <p:spPr>
            <a:xfrm rot="18838784">
              <a:off x="10504171" y="1664022"/>
              <a:ext cx="45719" cy="116731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사각형: 둥근 모서리 13">
            <a:extLst>
              <a:ext uri="{FF2B5EF4-FFF2-40B4-BE49-F238E27FC236}">
                <a16:creationId xmlns:a16="http://schemas.microsoft.com/office/drawing/2014/main" id="{838BD14A-DC2A-6E44-AF7A-8EEEC49C7767}"/>
              </a:ext>
            </a:extLst>
          </p:cNvPr>
          <p:cNvSpPr/>
          <p:nvPr/>
        </p:nvSpPr>
        <p:spPr>
          <a:xfrm rot="18838784">
            <a:off x="10787340" y="19885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4">
            <a:extLst>
              <a:ext uri="{FF2B5EF4-FFF2-40B4-BE49-F238E27FC236}">
                <a16:creationId xmlns:a16="http://schemas.microsoft.com/office/drawing/2014/main" id="{3940EA15-2CFE-6D44-8988-9D4EA6332C45}"/>
              </a:ext>
            </a:extLst>
          </p:cNvPr>
          <p:cNvSpPr/>
          <p:nvPr/>
        </p:nvSpPr>
        <p:spPr>
          <a:xfrm rot="18838784">
            <a:off x="10909568" y="356032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16">
            <a:extLst>
              <a:ext uri="{FF2B5EF4-FFF2-40B4-BE49-F238E27FC236}">
                <a16:creationId xmlns:a16="http://schemas.microsoft.com/office/drawing/2014/main" id="{5D07B02A-EF95-7B42-AA65-C4B7D0DE430E}"/>
              </a:ext>
            </a:extLst>
          </p:cNvPr>
          <p:cNvSpPr/>
          <p:nvPr/>
        </p:nvSpPr>
        <p:spPr>
          <a:xfrm rot="18838784">
            <a:off x="7340866" y="4678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DC4E525-C02F-4C43-863A-2E0E2CE18F4D}"/>
              </a:ext>
            </a:extLst>
          </p:cNvPr>
          <p:cNvSpPr/>
          <p:nvPr/>
        </p:nvSpPr>
        <p:spPr>
          <a:xfrm>
            <a:off x="4530574" y="147038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D88BF8A-CF5C-9B41-994D-42A7C8868A02}"/>
              </a:ext>
            </a:extLst>
          </p:cNvPr>
          <p:cNvSpPr/>
          <p:nvPr/>
        </p:nvSpPr>
        <p:spPr>
          <a:xfrm>
            <a:off x="8772075" y="109202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325EDB9-A53A-D34C-8045-9AE85FBA1B74}"/>
              </a:ext>
            </a:extLst>
          </p:cNvPr>
          <p:cNvSpPr/>
          <p:nvPr/>
        </p:nvSpPr>
        <p:spPr>
          <a:xfrm>
            <a:off x="801295" y="182831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ea typeface="210 옴니고딕 040" panose="02020603020101020101" pitchFamily="18" charset="-127"/>
              </a:rPr>
              <a:t>프로젝트 개요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  <a:ea typeface="210 옴니고딕 04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9DB696-D334-4203-AAA7-4879D6D7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894B18FB-E36E-1644-8260-5A8EEFEE82CB}"/>
              </a:ext>
            </a:extLst>
          </p:cNvPr>
          <p:cNvSpPr/>
          <p:nvPr/>
        </p:nvSpPr>
        <p:spPr>
          <a:xfrm>
            <a:off x="6503007" y="5499756"/>
            <a:ext cx="4919937" cy="788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21300000" lon="300000" rev="0"/>
              </a:camera>
              <a:lightRig rig="threePt" dir="t"/>
            </a:scene3d>
            <a:sp3d extrusionH="508000">
              <a:extrusionClr>
                <a:schemeClr val="tx1"/>
              </a:extrusionClr>
            </a:sp3d>
          </a:bodyPr>
          <a:lstStyle/>
          <a:p>
            <a:pPr algn="ctr"/>
            <a:r>
              <a:rPr kumimoji="1" lang="ko-KR" altLang="en-US" sz="3200" b="1" spc="-150" dirty="0">
                <a:solidFill>
                  <a:srgbClr val="09CBFE"/>
                </a:solidFill>
                <a:ea typeface="Apple SD Gothic Neo" panose="02000300000000000000" pitchFamily="2" charset="-127"/>
              </a:rPr>
              <a:t>다양한 맛집 프로그램의 등장</a:t>
            </a:r>
            <a:endParaRPr kumimoji="1" lang="ko-Kore-KR" altLang="en-US" sz="3200" b="1" spc="-150" dirty="0">
              <a:solidFill>
                <a:srgbClr val="09CBFE"/>
              </a:solidFill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33C29F-4745-9F90-A536-19E698AC4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23" y="950347"/>
            <a:ext cx="5767433" cy="14028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B55C33-3B1A-76B3-8EF2-D28EAB024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252" y="1569658"/>
            <a:ext cx="5517448" cy="1398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DC1D9C-9BE5-EEDD-3567-8EFF120B0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05077"/>
            <a:ext cx="5828290" cy="1398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4F03B7-E416-7E49-14BA-186107A8A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740" y="2841820"/>
            <a:ext cx="6391774" cy="1195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FA65E2-6292-9655-F6A7-4135F5120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771" y="4156246"/>
            <a:ext cx="4919936" cy="2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8E430D-6B1C-4677-B1C5-C56953D8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>
                <a:latin typeface="+mn-ea"/>
              </a:rPr>
              <a:t>3</a:t>
            </a:fld>
            <a:endParaRPr lang="ko-KR" altLang="en-US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89236-89B1-49A4-9BD2-F45C6BE28276}"/>
              </a:ext>
            </a:extLst>
          </p:cNvPr>
          <p:cNvSpPr txBox="1"/>
          <p:nvPr/>
        </p:nvSpPr>
        <p:spPr>
          <a:xfrm>
            <a:off x="316674" y="1061325"/>
            <a:ext cx="10804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i="1" dirty="0">
                <a:solidFill>
                  <a:srgbClr val="000000"/>
                </a:solidFill>
                <a:latin typeface="+mn-ea"/>
              </a:rPr>
              <a:t>인터넷 및 대중 매체 활성화에 따라 맛집에 대한 관심이 급증하고 있음</a:t>
            </a:r>
            <a:endParaRPr lang="en-US" altLang="ko-KR" sz="2400" b="1" i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3A0A6D-1481-4F81-99EF-45A88819E7D3}"/>
              </a:ext>
            </a:extLst>
          </p:cNvPr>
          <p:cNvSpPr/>
          <p:nvPr/>
        </p:nvSpPr>
        <p:spPr>
          <a:xfrm>
            <a:off x="0" y="646466"/>
            <a:ext cx="12192000" cy="4571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A57309-7F49-4805-AAAC-E3D4996BA4CA}"/>
              </a:ext>
            </a:extLst>
          </p:cNvPr>
          <p:cNvSpPr/>
          <p:nvPr/>
        </p:nvSpPr>
        <p:spPr>
          <a:xfrm>
            <a:off x="113994" y="-4193"/>
            <a:ext cx="777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01</a:t>
            </a:r>
            <a:endParaRPr lang="ko-KR" altLang="en-US" sz="40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0BF5E6-8A62-4FEC-8F43-F2BA22949917}"/>
              </a:ext>
            </a:extLst>
          </p:cNvPr>
          <p:cNvSpPr/>
          <p:nvPr/>
        </p:nvSpPr>
        <p:spPr>
          <a:xfrm>
            <a:off x="0" y="646466"/>
            <a:ext cx="12192000" cy="4571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A68C91-A778-4055-9681-67B1339255FB}"/>
              </a:ext>
            </a:extLst>
          </p:cNvPr>
          <p:cNvSpPr/>
          <p:nvPr/>
        </p:nvSpPr>
        <p:spPr>
          <a:xfrm>
            <a:off x="829871" y="25886"/>
            <a:ext cx="12682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BUSINESS DETAIL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" name="이등변 삼각형 9">
            <a:extLst>
              <a:ext uri="{FF2B5EF4-FFF2-40B4-BE49-F238E27FC236}">
                <a16:creationId xmlns:a16="http://schemas.microsoft.com/office/drawing/2014/main" id="{D0B711DD-703F-4CAE-A9AA-92279B1D3DBF}"/>
              </a:ext>
            </a:extLst>
          </p:cNvPr>
          <p:cNvSpPr/>
          <p:nvPr/>
        </p:nvSpPr>
        <p:spPr>
          <a:xfrm rot="1419838">
            <a:off x="131102" y="136452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사각형: 둥근 모서리 10">
            <a:extLst>
              <a:ext uri="{FF2B5EF4-FFF2-40B4-BE49-F238E27FC236}">
                <a16:creationId xmlns:a16="http://schemas.microsoft.com/office/drawing/2014/main" id="{4682CAE5-A715-4DA0-A5C0-00D198B6D71E}"/>
              </a:ext>
            </a:extLst>
          </p:cNvPr>
          <p:cNvSpPr/>
          <p:nvPr/>
        </p:nvSpPr>
        <p:spPr>
          <a:xfrm rot="18838784">
            <a:off x="3106179" y="1405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3A4EB5-3681-4483-AF17-68A4C90196C4}"/>
              </a:ext>
            </a:extLst>
          </p:cNvPr>
          <p:cNvGrpSpPr/>
          <p:nvPr/>
        </p:nvGrpSpPr>
        <p:grpSpPr>
          <a:xfrm>
            <a:off x="239590" y="476988"/>
            <a:ext cx="133389" cy="80642"/>
            <a:chOff x="10310021" y="1578766"/>
            <a:chExt cx="275375" cy="166481"/>
          </a:xfrm>
        </p:grpSpPr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5C3437D6-9C46-430E-B2F9-084DEE6C3D3D}"/>
                </a:ext>
              </a:extLst>
            </p:cNvPr>
            <p:cNvSpPr/>
            <p:nvPr/>
          </p:nvSpPr>
          <p:spPr>
            <a:xfrm rot="18838784">
              <a:off x="10381943" y="1506844"/>
              <a:ext cx="45719" cy="189564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사각형: 둥근 모서리 12">
              <a:extLst>
                <a:ext uri="{FF2B5EF4-FFF2-40B4-BE49-F238E27FC236}">
                  <a16:creationId xmlns:a16="http://schemas.microsoft.com/office/drawing/2014/main" id="{7A3C326D-F07B-4814-9B96-C96CA95CE2C0}"/>
                </a:ext>
              </a:extLst>
            </p:cNvPr>
            <p:cNvSpPr/>
            <p:nvPr/>
          </p:nvSpPr>
          <p:spPr>
            <a:xfrm rot="18838784">
              <a:off x="10504171" y="1664022"/>
              <a:ext cx="45719" cy="116731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3" name="사각형: 둥근 모서리 13">
            <a:extLst>
              <a:ext uri="{FF2B5EF4-FFF2-40B4-BE49-F238E27FC236}">
                <a16:creationId xmlns:a16="http://schemas.microsoft.com/office/drawing/2014/main" id="{974F2098-8672-43AB-8132-2429AD2C718A}"/>
              </a:ext>
            </a:extLst>
          </p:cNvPr>
          <p:cNvSpPr/>
          <p:nvPr/>
        </p:nvSpPr>
        <p:spPr>
          <a:xfrm rot="18838784">
            <a:off x="10787340" y="19885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사각형: 둥근 모서리 14">
            <a:extLst>
              <a:ext uri="{FF2B5EF4-FFF2-40B4-BE49-F238E27FC236}">
                <a16:creationId xmlns:a16="http://schemas.microsoft.com/office/drawing/2014/main" id="{211FCD9A-A1C2-441D-BD57-3A8E719A5A35}"/>
              </a:ext>
            </a:extLst>
          </p:cNvPr>
          <p:cNvSpPr/>
          <p:nvPr/>
        </p:nvSpPr>
        <p:spPr>
          <a:xfrm rot="18838784">
            <a:off x="10909568" y="356032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사각형: 둥근 모서리 16">
            <a:extLst>
              <a:ext uri="{FF2B5EF4-FFF2-40B4-BE49-F238E27FC236}">
                <a16:creationId xmlns:a16="http://schemas.microsoft.com/office/drawing/2014/main" id="{B659E1FE-C682-47CD-BCF2-AEA21D87C3B2}"/>
              </a:ext>
            </a:extLst>
          </p:cNvPr>
          <p:cNvSpPr/>
          <p:nvPr/>
        </p:nvSpPr>
        <p:spPr>
          <a:xfrm rot="18838784">
            <a:off x="7340866" y="4678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6E6F56B-795E-4BE4-BCC7-BE06D0B03BF9}"/>
              </a:ext>
            </a:extLst>
          </p:cNvPr>
          <p:cNvSpPr/>
          <p:nvPr/>
        </p:nvSpPr>
        <p:spPr>
          <a:xfrm>
            <a:off x="4530574" y="147038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F64A1C4-4ABF-45A1-B6A8-2AEC5D7F802B}"/>
              </a:ext>
            </a:extLst>
          </p:cNvPr>
          <p:cNvSpPr/>
          <p:nvPr/>
        </p:nvSpPr>
        <p:spPr>
          <a:xfrm>
            <a:off x="8772075" y="109202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A4AA19-1F2B-4B58-845D-D78FB78A12B0}"/>
              </a:ext>
            </a:extLst>
          </p:cNvPr>
          <p:cNvSpPr/>
          <p:nvPr/>
        </p:nvSpPr>
        <p:spPr>
          <a:xfrm>
            <a:off x="801295" y="182831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ea typeface="210 옴니고딕 040" panose="02020603020101020101" pitchFamily="18" charset="-127"/>
              </a:rPr>
              <a:t>프로젝트 개요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  <a:ea typeface="210 옴니고딕 04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9D99E0-7E88-FE33-3A02-EF0E2242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56" y="1976096"/>
            <a:ext cx="10874887" cy="41594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C7E684-5532-BC5B-23F1-566C0B550AB5}"/>
              </a:ext>
            </a:extLst>
          </p:cNvPr>
          <p:cNvSpPr txBox="1"/>
          <p:nvPr/>
        </p:nvSpPr>
        <p:spPr>
          <a:xfrm>
            <a:off x="2893423" y="6171684"/>
            <a:ext cx="699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출처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4"/>
              </a:rPr>
              <a:t>https://www.mk.co.kr/news/business/view/2022/02/175194/</a:t>
            </a:r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192854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8E430D-6B1C-4677-B1C5-C56953D8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>
                <a:latin typeface="+mn-ea"/>
              </a:rPr>
              <a:t>4</a:t>
            </a:fld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3A0A6D-1481-4F81-99EF-45A88819E7D3}"/>
              </a:ext>
            </a:extLst>
          </p:cNvPr>
          <p:cNvSpPr/>
          <p:nvPr/>
        </p:nvSpPr>
        <p:spPr>
          <a:xfrm>
            <a:off x="0" y="646466"/>
            <a:ext cx="12192000" cy="4571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A57309-7F49-4805-AAAC-E3D4996BA4CA}"/>
              </a:ext>
            </a:extLst>
          </p:cNvPr>
          <p:cNvSpPr/>
          <p:nvPr/>
        </p:nvSpPr>
        <p:spPr>
          <a:xfrm>
            <a:off x="113994" y="-4193"/>
            <a:ext cx="777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01</a:t>
            </a:r>
            <a:endParaRPr lang="ko-KR" altLang="en-US" sz="40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0BF5E6-8A62-4FEC-8F43-F2BA22949917}"/>
              </a:ext>
            </a:extLst>
          </p:cNvPr>
          <p:cNvSpPr/>
          <p:nvPr/>
        </p:nvSpPr>
        <p:spPr>
          <a:xfrm>
            <a:off x="0" y="646466"/>
            <a:ext cx="12192000" cy="4571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A68C91-A778-4055-9681-67B1339255FB}"/>
              </a:ext>
            </a:extLst>
          </p:cNvPr>
          <p:cNvSpPr/>
          <p:nvPr/>
        </p:nvSpPr>
        <p:spPr>
          <a:xfrm>
            <a:off x="829871" y="25886"/>
            <a:ext cx="12682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BUSINESS DETAIL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" name="이등변 삼각형 9">
            <a:extLst>
              <a:ext uri="{FF2B5EF4-FFF2-40B4-BE49-F238E27FC236}">
                <a16:creationId xmlns:a16="http://schemas.microsoft.com/office/drawing/2014/main" id="{D0B711DD-703F-4CAE-A9AA-92279B1D3DBF}"/>
              </a:ext>
            </a:extLst>
          </p:cNvPr>
          <p:cNvSpPr/>
          <p:nvPr/>
        </p:nvSpPr>
        <p:spPr>
          <a:xfrm rot="1419838">
            <a:off x="131102" y="136452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사각형: 둥근 모서리 10">
            <a:extLst>
              <a:ext uri="{FF2B5EF4-FFF2-40B4-BE49-F238E27FC236}">
                <a16:creationId xmlns:a16="http://schemas.microsoft.com/office/drawing/2014/main" id="{4682CAE5-A715-4DA0-A5C0-00D198B6D71E}"/>
              </a:ext>
            </a:extLst>
          </p:cNvPr>
          <p:cNvSpPr/>
          <p:nvPr/>
        </p:nvSpPr>
        <p:spPr>
          <a:xfrm rot="18838784">
            <a:off x="3106179" y="1405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3A4EB5-3681-4483-AF17-68A4C90196C4}"/>
              </a:ext>
            </a:extLst>
          </p:cNvPr>
          <p:cNvGrpSpPr/>
          <p:nvPr/>
        </p:nvGrpSpPr>
        <p:grpSpPr>
          <a:xfrm>
            <a:off x="239590" y="476988"/>
            <a:ext cx="133389" cy="80642"/>
            <a:chOff x="10310021" y="1578766"/>
            <a:chExt cx="275375" cy="166481"/>
          </a:xfrm>
        </p:grpSpPr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5C3437D6-9C46-430E-B2F9-084DEE6C3D3D}"/>
                </a:ext>
              </a:extLst>
            </p:cNvPr>
            <p:cNvSpPr/>
            <p:nvPr/>
          </p:nvSpPr>
          <p:spPr>
            <a:xfrm rot="18838784">
              <a:off x="10381943" y="1506844"/>
              <a:ext cx="45719" cy="189564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사각형: 둥근 모서리 12">
              <a:extLst>
                <a:ext uri="{FF2B5EF4-FFF2-40B4-BE49-F238E27FC236}">
                  <a16:creationId xmlns:a16="http://schemas.microsoft.com/office/drawing/2014/main" id="{7A3C326D-F07B-4814-9B96-C96CA95CE2C0}"/>
                </a:ext>
              </a:extLst>
            </p:cNvPr>
            <p:cNvSpPr/>
            <p:nvPr/>
          </p:nvSpPr>
          <p:spPr>
            <a:xfrm rot="18838784">
              <a:off x="10504171" y="1664022"/>
              <a:ext cx="45719" cy="116731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3" name="사각형: 둥근 모서리 13">
            <a:extLst>
              <a:ext uri="{FF2B5EF4-FFF2-40B4-BE49-F238E27FC236}">
                <a16:creationId xmlns:a16="http://schemas.microsoft.com/office/drawing/2014/main" id="{974F2098-8672-43AB-8132-2429AD2C718A}"/>
              </a:ext>
            </a:extLst>
          </p:cNvPr>
          <p:cNvSpPr/>
          <p:nvPr/>
        </p:nvSpPr>
        <p:spPr>
          <a:xfrm rot="18838784">
            <a:off x="10787340" y="19885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사각형: 둥근 모서리 14">
            <a:extLst>
              <a:ext uri="{FF2B5EF4-FFF2-40B4-BE49-F238E27FC236}">
                <a16:creationId xmlns:a16="http://schemas.microsoft.com/office/drawing/2014/main" id="{211FCD9A-A1C2-441D-BD57-3A8E719A5A35}"/>
              </a:ext>
            </a:extLst>
          </p:cNvPr>
          <p:cNvSpPr/>
          <p:nvPr/>
        </p:nvSpPr>
        <p:spPr>
          <a:xfrm rot="18838784">
            <a:off x="10909568" y="356032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사각형: 둥근 모서리 16">
            <a:extLst>
              <a:ext uri="{FF2B5EF4-FFF2-40B4-BE49-F238E27FC236}">
                <a16:creationId xmlns:a16="http://schemas.microsoft.com/office/drawing/2014/main" id="{B659E1FE-C682-47CD-BCF2-AEA21D87C3B2}"/>
              </a:ext>
            </a:extLst>
          </p:cNvPr>
          <p:cNvSpPr/>
          <p:nvPr/>
        </p:nvSpPr>
        <p:spPr>
          <a:xfrm rot="18838784">
            <a:off x="7340866" y="4678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6E6F56B-795E-4BE4-BCC7-BE06D0B03BF9}"/>
              </a:ext>
            </a:extLst>
          </p:cNvPr>
          <p:cNvSpPr/>
          <p:nvPr/>
        </p:nvSpPr>
        <p:spPr>
          <a:xfrm>
            <a:off x="4530574" y="147038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F64A1C4-4ABF-45A1-B6A8-2AEC5D7F802B}"/>
              </a:ext>
            </a:extLst>
          </p:cNvPr>
          <p:cNvSpPr/>
          <p:nvPr/>
        </p:nvSpPr>
        <p:spPr>
          <a:xfrm>
            <a:off x="8772075" y="109202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A4AA19-1F2B-4B58-845D-D78FB78A12B0}"/>
              </a:ext>
            </a:extLst>
          </p:cNvPr>
          <p:cNvSpPr/>
          <p:nvPr/>
        </p:nvSpPr>
        <p:spPr>
          <a:xfrm>
            <a:off x="801295" y="182831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ea typeface="210 옴니고딕 040" panose="02020603020101020101" pitchFamily="18" charset="-127"/>
              </a:rPr>
              <a:t>프로젝트 개요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  <a:ea typeface="210 옴니고딕 040" panose="02020603020101020101" pitchFamily="18" charset="-127"/>
            </a:endParaRPr>
          </a:p>
        </p:txBody>
      </p:sp>
      <p:sp>
        <p:nvSpPr>
          <p:cNvPr id="29" name="모서리가 둥근 직사각형 26">
            <a:extLst>
              <a:ext uri="{FF2B5EF4-FFF2-40B4-BE49-F238E27FC236}">
                <a16:creationId xmlns:a16="http://schemas.microsoft.com/office/drawing/2014/main" id="{E19833AC-3676-4291-AD7C-709C810521DC}"/>
              </a:ext>
            </a:extLst>
          </p:cNvPr>
          <p:cNvSpPr/>
          <p:nvPr/>
        </p:nvSpPr>
        <p:spPr>
          <a:xfrm>
            <a:off x="-490222" y="830672"/>
            <a:ext cx="12817689" cy="788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21300000" lon="300000" rev="0"/>
              </a:camera>
              <a:lightRig rig="threePt" dir="t"/>
            </a:scene3d>
            <a:sp3d extrusionH="508000">
              <a:extrusionClr>
                <a:schemeClr val="tx1"/>
              </a:extrusionClr>
            </a:sp3d>
          </a:bodyPr>
          <a:lstStyle/>
          <a:p>
            <a:pPr algn="ctr"/>
            <a:r>
              <a:rPr kumimoji="1" lang="ko-KR" altLang="en-US" sz="3600" b="1" spc="-150" dirty="0">
                <a:solidFill>
                  <a:srgbClr val="09CBFE"/>
                </a:solidFill>
                <a:latin typeface="+mn-ea"/>
              </a:rPr>
              <a:t>소비자의 수요에 맞춰 맛집 추천 플랫폼이 증가하는 추세</a:t>
            </a:r>
            <a:endParaRPr kumimoji="1" lang="ko-Kore-KR" altLang="en-US" sz="3600" b="1" spc="-150" dirty="0">
              <a:solidFill>
                <a:srgbClr val="09CBFE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8686EA-E7CA-6BCD-6CC1-C0772006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" y="1792442"/>
            <a:ext cx="8566652" cy="4585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FA4484-E3FC-733B-0EFC-D15C5A9A2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01379"/>
            <a:ext cx="5751689" cy="33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3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8E430D-6B1C-4677-B1C5-C56953D8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0628-02CE-45F6-9F82-BBC4BFFDB723}" type="slidenum">
              <a:rPr lang="ko-KR" altLang="en-US" smtClean="0">
                <a:latin typeface="+mn-ea"/>
              </a:rPr>
              <a:t>5</a:t>
            </a:fld>
            <a:endParaRPr lang="ko-KR" altLang="en-US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3A0A6D-1481-4F81-99EF-45A88819E7D3}"/>
              </a:ext>
            </a:extLst>
          </p:cNvPr>
          <p:cNvSpPr/>
          <p:nvPr/>
        </p:nvSpPr>
        <p:spPr>
          <a:xfrm>
            <a:off x="0" y="646466"/>
            <a:ext cx="12192000" cy="4571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A57309-7F49-4805-AAAC-E3D4996BA4CA}"/>
              </a:ext>
            </a:extLst>
          </p:cNvPr>
          <p:cNvSpPr/>
          <p:nvPr/>
        </p:nvSpPr>
        <p:spPr>
          <a:xfrm>
            <a:off x="113994" y="-4193"/>
            <a:ext cx="777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01</a:t>
            </a:r>
            <a:endParaRPr lang="ko-KR" altLang="en-US" sz="40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0BF5E6-8A62-4FEC-8F43-F2BA22949917}"/>
              </a:ext>
            </a:extLst>
          </p:cNvPr>
          <p:cNvSpPr/>
          <p:nvPr/>
        </p:nvSpPr>
        <p:spPr>
          <a:xfrm>
            <a:off x="0" y="646466"/>
            <a:ext cx="12192000" cy="4571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A68C91-A778-4055-9681-67B1339255FB}"/>
              </a:ext>
            </a:extLst>
          </p:cNvPr>
          <p:cNvSpPr/>
          <p:nvPr/>
        </p:nvSpPr>
        <p:spPr>
          <a:xfrm>
            <a:off x="829871" y="25886"/>
            <a:ext cx="12682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BUSINESS DETAIL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" name="이등변 삼각형 9">
            <a:extLst>
              <a:ext uri="{FF2B5EF4-FFF2-40B4-BE49-F238E27FC236}">
                <a16:creationId xmlns:a16="http://schemas.microsoft.com/office/drawing/2014/main" id="{D0B711DD-703F-4CAE-A9AA-92279B1D3DBF}"/>
              </a:ext>
            </a:extLst>
          </p:cNvPr>
          <p:cNvSpPr/>
          <p:nvPr/>
        </p:nvSpPr>
        <p:spPr>
          <a:xfrm rot="1419838">
            <a:off x="131102" y="136452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사각형: 둥근 모서리 10">
            <a:extLst>
              <a:ext uri="{FF2B5EF4-FFF2-40B4-BE49-F238E27FC236}">
                <a16:creationId xmlns:a16="http://schemas.microsoft.com/office/drawing/2014/main" id="{4682CAE5-A715-4DA0-A5C0-00D198B6D71E}"/>
              </a:ext>
            </a:extLst>
          </p:cNvPr>
          <p:cNvSpPr/>
          <p:nvPr/>
        </p:nvSpPr>
        <p:spPr>
          <a:xfrm rot="18838784">
            <a:off x="3106179" y="1405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3A4EB5-3681-4483-AF17-68A4C90196C4}"/>
              </a:ext>
            </a:extLst>
          </p:cNvPr>
          <p:cNvGrpSpPr/>
          <p:nvPr/>
        </p:nvGrpSpPr>
        <p:grpSpPr>
          <a:xfrm>
            <a:off x="239590" y="476988"/>
            <a:ext cx="133389" cy="80642"/>
            <a:chOff x="10310021" y="1578766"/>
            <a:chExt cx="275375" cy="166481"/>
          </a:xfrm>
        </p:grpSpPr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5C3437D6-9C46-430E-B2F9-084DEE6C3D3D}"/>
                </a:ext>
              </a:extLst>
            </p:cNvPr>
            <p:cNvSpPr/>
            <p:nvPr/>
          </p:nvSpPr>
          <p:spPr>
            <a:xfrm rot="18838784">
              <a:off x="10381943" y="1506844"/>
              <a:ext cx="45719" cy="189564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사각형: 둥근 모서리 12">
              <a:extLst>
                <a:ext uri="{FF2B5EF4-FFF2-40B4-BE49-F238E27FC236}">
                  <a16:creationId xmlns:a16="http://schemas.microsoft.com/office/drawing/2014/main" id="{7A3C326D-F07B-4814-9B96-C96CA95CE2C0}"/>
                </a:ext>
              </a:extLst>
            </p:cNvPr>
            <p:cNvSpPr/>
            <p:nvPr/>
          </p:nvSpPr>
          <p:spPr>
            <a:xfrm rot="18838784">
              <a:off x="10504171" y="1664022"/>
              <a:ext cx="45719" cy="116731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3" name="사각형: 둥근 모서리 13">
            <a:extLst>
              <a:ext uri="{FF2B5EF4-FFF2-40B4-BE49-F238E27FC236}">
                <a16:creationId xmlns:a16="http://schemas.microsoft.com/office/drawing/2014/main" id="{974F2098-8672-43AB-8132-2429AD2C718A}"/>
              </a:ext>
            </a:extLst>
          </p:cNvPr>
          <p:cNvSpPr/>
          <p:nvPr/>
        </p:nvSpPr>
        <p:spPr>
          <a:xfrm rot="18838784">
            <a:off x="10787340" y="19885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사각형: 둥근 모서리 14">
            <a:extLst>
              <a:ext uri="{FF2B5EF4-FFF2-40B4-BE49-F238E27FC236}">
                <a16:creationId xmlns:a16="http://schemas.microsoft.com/office/drawing/2014/main" id="{211FCD9A-A1C2-441D-BD57-3A8E719A5A35}"/>
              </a:ext>
            </a:extLst>
          </p:cNvPr>
          <p:cNvSpPr/>
          <p:nvPr/>
        </p:nvSpPr>
        <p:spPr>
          <a:xfrm rot="18838784">
            <a:off x="10909568" y="356032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사각형: 둥근 모서리 16">
            <a:extLst>
              <a:ext uri="{FF2B5EF4-FFF2-40B4-BE49-F238E27FC236}">
                <a16:creationId xmlns:a16="http://schemas.microsoft.com/office/drawing/2014/main" id="{B659E1FE-C682-47CD-BCF2-AEA21D87C3B2}"/>
              </a:ext>
            </a:extLst>
          </p:cNvPr>
          <p:cNvSpPr/>
          <p:nvPr/>
        </p:nvSpPr>
        <p:spPr>
          <a:xfrm rot="18838784">
            <a:off x="7340866" y="4678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6E6F56B-795E-4BE4-BCC7-BE06D0B03BF9}"/>
              </a:ext>
            </a:extLst>
          </p:cNvPr>
          <p:cNvSpPr/>
          <p:nvPr/>
        </p:nvSpPr>
        <p:spPr>
          <a:xfrm>
            <a:off x="4530574" y="147038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F64A1C4-4ABF-45A1-B6A8-2AEC5D7F802B}"/>
              </a:ext>
            </a:extLst>
          </p:cNvPr>
          <p:cNvSpPr/>
          <p:nvPr/>
        </p:nvSpPr>
        <p:spPr>
          <a:xfrm>
            <a:off x="8772075" y="109202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A4AA19-1F2B-4B58-845D-D78FB78A12B0}"/>
              </a:ext>
            </a:extLst>
          </p:cNvPr>
          <p:cNvSpPr/>
          <p:nvPr/>
        </p:nvSpPr>
        <p:spPr>
          <a:xfrm>
            <a:off x="801295" y="182831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ea typeface="210 옴니고딕 040" panose="02020603020101020101" pitchFamily="18" charset="-127"/>
              </a:rPr>
              <a:t>프로젝트 개요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  <a:ea typeface="210 옴니고딕 040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78F41D8-8BDA-4E65-BEF8-FE9A957AFCFE}"/>
              </a:ext>
            </a:extLst>
          </p:cNvPr>
          <p:cNvSpPr/>
          <p:nvPr/>
        </p:nvSpPr>
        <p:spPr>
          <a:xfrm>
            <a:off x="2906327" y="1342844"/>
            <a:ext cx="6982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최근 소비자 수요 트렌드를 맞추기 위해 프로젝트를 기획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9029C-AB72-447D-88DB-B25387E797AE}"/>
              </a:ext>
            </a:extLst>
          </p:cNvPr>
          <p:cNvSpPr txBox="1"/>
          <p:nvPr/>
        </p:nvSpPr>
        <p:spPr>
          <a:xfrm>
            <a:off x="1595780" y="2747177"/>
            <a:ext cx="939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전국의 맛집을 소개하는 홈페이지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30BF68-39AF-40CB-A88D-011752EE69AD}"/>
              </a:ext>
            </a:extLst>
          </p:cNvPr>
          <p:cNvSpPr txBox="1"/>
          <p:nvPr/>
        </p:nvSpPr>
        <p:spPr>
          <a:xfrm>
            <a:off x="1595780" y="3744314"/>
            <a:ext cx="939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지도를 클릭하여 해당 지역의 맛집을 소개하도록 설계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B8D5CE7-D7FC-44E6-8367-91F0E3DC51E4}"/>
              </a:ext>
            </a:extLst>
          </p:cNvPr>
          <p:cNvSpPr/>
          <p:nvPr/>
        </p:nvSpPr>
        <p:spPr>
          <a:xfrm>
            <a:off x="-1" y="5641750"/>
            <a:ext cx="12192000" cy="1216250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65412F1-C2CF-4FA7-A441-32D1B974972F}"/>
              </a:ext>
            </a:extLst>
          </p:cNvPr>
          <p:cNvSpPr/>
          <p:nvPr/>
        </p:nvSpPr>
        <p:spPr>
          <a:xfrm>
            <a:off x="1080843" y="5803070"/>
            <a:ext cx="1042439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한눈에 알아보기 쉬운 홈페이지를 목표로 제작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684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" grpId="0"/>
      <p:bldP spid="50" grpId="0"/>
      <p:bldP spid="51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7D55AF-DA3C-B44E-AADB-9AF2B94DE070}"/>
              </a:ext>
            </a:extLst>
          </p:cNvPr>
          <p:cNvSpPr/>
          <p:nvPr/>
        </p:nvSpPr>
        <p:spPr>
          <a:xfrm>
            <a:off x="113994" y="-4193"/>
            <a:ext cx="777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02</a:t>
            </a:r>
            <a:endParaRPr lang="ko-KR" altLang="en-US" sz="40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2A433B-5E44-764B-8EEB-3BCD82008B9C}"/>
              </a:ext>
            </a:extLst>
          </p:cNvPr>
          <p:cNvSpPr/>
          <p:nvPr/>
        </p:nvSpPr>
        <p:spPr>
          <a:xfrm>
            <a:off x="0" y="646466"/>
            <a:ext cx="12192000" cy="4571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164E269-9266-B742-BED4-5F3908700B6A}"/>
              </a:ext>
            </a:extLst>
          </p:cNvPr>
          <p:cNvSpPr/>
          <p:nvPr/>
        </p:nvSpPr>
        <p:spPr>
          <a:xfrm>
            <a:off x="829871" y="25886"/>
            <a:ext cx="12682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BUSINESS DETAIL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3" name="이등변 삼각형 9">
            <a:extLst>
              <a:ext uri="{FF2B5EF4-FFF2-40B4-BE49-F238E27FC236}">
                <a16:creationId xmlns:a16="http://schemas.microsoft.com/office/drawing/2014/main" id="{2408AD4D-3150-0C47-87D0-6C1363472DE3}"/>
              </a:ext>
            </a:extLst>
          </p:cNvPr>
          <p:cNvSpPr/>
          <p:nvPr/>
        </p:nvSpPr>
        <p:spPr>
          <a:xfrm rot="1419838">
            <a:off x="131102" y="136452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사각형: 둥근 모서리 10">
            <a:extLst>
              <a:ext uri="{FF2B5EF4-FFF2-40B4-BE49-F238E27FC236}">
                <a16:creationId xmlns:a16="http://schemas.microsoft.com/office/drawing/2014/main" id="{2A50B14A-6FC7-CF4C-8643-8BE778F5AE67}"/>
              </a:ext>
            </a:extLst>
          </p:cNvPr>
          <p:cNvSpPr/>
          <p:nvPr/>
        </p:nvSpPr>
        <p:spPr>
          <a:xfrm rot="18838784">
            <a:off x="3106179" y="1405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0260A28-95A3-5C4F-86CA-E4FAC1239288}"/>
              </a:ext>
            </a:extLst>
          </p:cNvPr>
          <p:cNvGrpSpPr/>
          <p:nvPr/>
        </p:nvGrpSpPr>
        <p:grpSpPr>
          <a:xfrm>
            <a:off x="239590" y="476988"/>
            <a:ext cx="133389" cy="80642"/>
            <a:chOff x="10310021" y="1578766"/>
            <a:chExt cx="275375" cy="166481"/>
          </a:xfrm>
        </p:grpSpPr>
        <p:sp>
          <p:nvSpPr>
            <p:cNvPr id="46" name="사각형: 둥근 모서리 11">
              <a:extLst>
                <a:ext uri="{FF2B5EF4-FFF2-40B4-BE49-F238E27FC236}">
                  <a16:creationId xmlns:a16="http://schemas.microsoft.com/office/drawing/2014/main" id="{E82156F1-9FD9-0F49-8AA1-4A040371ACB7}"/>
                </a:ext>
              </a:extLst>
            </p:cNvPr>
            <p:cNvSpPr/>
            <p:nvPr/>
          </p:nvSpPr>
          <p:spPr>
            <a:xfrm rot="18838784">
              <a:off x="10381943" y="1506844"/>
              <a:ext cx="45719" cy="189564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사각형: 둥근 모서리 12">
              <a:extLst>
                <a:ext uri="{FF2B5EF4-FFF2-40B4-BE49-F238E27FC236}">
                  <a16:creationId xmlns:a16="http://schemas.microsoft.com/office/drawing/2014/main" id="{5EFF097E-4148-7542-A920-89E2D2FC0677}"/>
                </a:ext>
              </a:extLst>
            </p:cNvPr>
            <p:cNvSpPr/>
            <p:nvPr/>
          </p:nvSpPr>
          <p:spPr>
            <a:xfrm rot="18838784">
              <a:off x="10504171" y="1664022"/>
              <a:ext cx="45719" cy="116731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8" name="사각형: 둥근 모서리 13">
            <a:extLst>
              <a:ext uri="{FF2B5EF4-FFF2-40B4-BE49-F238E27FC236}">
                <a16:creationId xmlns:a16="http://schemas.microsoft.com/office/drawing/2014/main" id="{A77E8CD1-B259-C04D-85AA-20B36960457E}"/>
              </a:ext>
            </a:extLst>
          </p:cNvPr>
          <p:cNvSpPr/>
          <p:nvPr/>
        </p:nvSpPr>
        <p:spPr>
          <a:xfrm rot="18838784">
            <a:off x="10787340" y="19885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사각형: 둥근 모서리 14">
            <a:extLst>
              <a:ext uri="{FF2B5EF4-FFF2-40B4-BE49-F238E27FC236}">
                <a16:creationId xmlns:a16="http://schemas.microsoft.com/office/drawing/2014/main" id="{83E47060-00AE-304B-8AC6-598B9CB6C4DE}"/>
              </a:ext>
            </a:extLst>
          </p:cNvPr>
          <p:cNvSpPr/>
          <p:nvPr/>
        </p:nvSpPr>
        <p:spPr>
          <a:xfrm rot="18838784">
            <a:off x="10909568" y="356032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0" name="사각형: 둥근 모서리 16">
            <a:extLst>
              <a:ext uri="{FF2B5EF4-FFF2-40B4-BE49-F238E27FC236}">
                <a16:creationId xmlns:a16="http://schemas.microsoft.com/office/drawing/2014/main" id="{276F602A-8B61-E04B-B57E-4B19B81EE31D}"/>
              </a:ext>
            </a:extLst>
          </p:cNvPr>
          <p:cNvSpPr/>
          <p:nvPr/>
        </p:nvSpPr>
        <p:spPr>
          <a:xfrm rot="18838784">
            <a:off x="7340866" y="4678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1D7EEB1-F47C-B944-81DC-7FAC860455E7}"/>
              </a:ext>
            </a:extLst>
          </p:cNvPr>
          <p:cNvSpPr/>
          <p:nvPr/>
        </p:nvSpPr>
        <p:spPr>
          <a:xfrm>
            <a:off x="4530574" y="147038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8FDB245-5EE4-D547-A48E-C58C96662F35}"/>
              </a:ext>
            </a:extLst>
          </p:cNvPr>
          <p:cNvSpPr/>
          <p:nvPr/>
        </p:nvSpPr>
        <p:spPr>
          <a:xfrm>
            <a:off x="8772075" y="109202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A8E796-7A82-3145-B38F-853CCB5E5D48}"/>
              </a:ext>
            </a:extLst>
          </p:cNvPr>
          <p:cNvSpPr/>
          <p:nvPr/>
        </p:nvSpPr>
        <p:spPr>
          <a:xfrm>
            <a:off x="801295" y="182831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페이지 소개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85D850-9FB6-4D5D-86AE-102413056B33}"/>
              </a:ext>
            </a:extLst>
          </p:cNvPr>
          <p:cNvSpPr/>
          <p:nvPr/>
        </p:nvSpPr>
        <p:spPr>
          <a:xfrm>
            <a:off x="0" y="703694"/>
            <a:ext cx="12192000" cy="6154308"/>
          </a:xfrm>
          <a:prstGeom prst="rect">
            <a:avLst/>
          </a:prstGeom>
          <a:solidFill>
            <a:schemeClr val="tx1"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B69812-09DA-46DC-ADE4-7B8EA0E3334E}"/>
              </a:ext>
            </a:extLst>
          </p:cNvPr>
          <p:cNvSpPr/>
          <p:nvPr/>
        </p:nvSpPr>
        <p:spPr>
          <a:xfrm>
            <a:off x="1771270" y="2874719"/>
            <a:ext cx="86494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전국 맛집 소개 사이트</a:t>
            </a:r>
          </a:p>
        </p:txBody>
      </p:sp>
    </p:spTree>
    <p:extLst>
      <p:ext uri="{BB962C8B-B14F-4D97-AF65-F5344CB8AC3E}">
        <p14:creationId xmlns:p14="http://schemas.microsoft.com/office/powerpoint/2010/main" val="392932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3"/>
    </mc:Choice>
    <mc:Fallback xmlns="">
      <p:transition spd="slow" advTm="8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7D55AF-DA3C-B44E-AADB-9AF2B94DE070}"/>
              </a:ext>
            </a:extLst>
          </p:cNvPr>
          <p:cNvSpPr/>
          <p:nvPr/>
        </p:nvSpPr>
        <p:spPr>
          <a:xfrm>
            <a:off x="113994" y="-4193"/>
            <a:ext cx="777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02</a:t>
            </a:r>
            <a:endParaRPr lang="ko-KR" altLang="en-US" sz="40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2A433B-5E44-764B-8EEB-3BCD82008B9C}"/>
              </a:ext>
            </a:extLst>
          </p:cNvPr>
          <p:cNvSpPr/>
          <p:nvPr/>
        </p:nvSpPr>
        <p:spPr>
          <a:xfrm>
            <a:off x="0" y="646466"/>
            <a:ext cx="12192000" cy="4571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164E269-9266-B742-BED4-5F3908700B6A}"/>
              </a:ext>
            </a:extLst>
          </p:cNvPr>
          <p:cNvSpPr/>
          <p:nvPr/>
        </p:nvSpPr>
        <p:spPr>
          <a:xfrm>
            <a:off x="829871" y="25886"/>
            <a:ext cx="12682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BUSINESS DETAIL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3" name="이등변 삼각형 9">
            <a:extLst>
              <a:ext uri="{FF2B5EF4-FFF2-40B4-BE49-F238E27FC236}">
                <a16:creationId xmlns:a16="http://schemas.microsoft.com/office/drawing/2014/main" id="{2408AD4D-3150-0C47-87D0-6C1363472DE3}"/>
              </a:ext>
            </a:extLst>
          </p:cNvPr>
          <p:cNvSpPr/>
          <p:nvPr/>
        </p:nvSpPr>
        <p:spPr>
          <a:xfrm rot="1419838">
            <a:off x="131102" y="136452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사각형: 둥근 모서리 10">
            <a:extLst>
              <a:ext uri="{FF2B5EF4-FFF2-40B4-BE49-F238E27FC236}">
                <a16:creationId xmlns:a16="http://schemas.microsoft.com/office/drawing/2014/main" id="{2A50B14A-6FC7-CF4C-8643-8BE778F5AE67}"/>
              </a:ext>
            </a:extLst>
          </p:cNvPr>
          <p:cNvSpPr/>
          <p:nvPr/>
        </p:nvSpPr>
        <p:spPr>
          <a:xfrm rot="18838784">
            <a:off x="3106179" y="1405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0260A28-95A3-5C4F-86CA-E4FAC1239288}"/>
              </a:ext>
            </a:extLst>
          </p:cNvPr>
          <p:cNvGrpSpPr/>
          <p:nvPr/>
        </p:nvGrpSpPr>
        <p:grpSpPr>
          <a:xfrm>
            <a:off x="239590" y="476988"/>
            <a:ext cx="133389" cy="80642"/>
            <a:chOff x="10310021" y="1578766"/>
            <a:chExt cx="275375" cy="166481"/>
          </a:xfrm>
        </p:grpSpPr>
        <p:sp>
          <p:nvSpPr>
            <p:cNvPr id="46" name="사각형: 둥근 모서리 11">
              <a:extLst>
                <a:ext uri="{FF2B5EF4-FFF2-40B4-BE49-F238E27FC236}">
                  <a16:creationId xmlns:a16="http://schemas.microsoft.com/office/drawing/2014/main" id="{E82156F1-9FD9-0F49-8AA1-4A040371ACB7}"/>
                </a:ext>
              </a:extLst>
            </p:cNvPr>
            <p:cNvSpPr/>
            <p:nvPr/>
          </p:nvSpPr>
          <p:spPr>
            <a:xfrm rot="18838784">
              <a:off x="10381943" y="1506844"/>
              <a:ext cx="45719" cy="189564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사각형: 둥근 모서리 12">
              <a:extLst>
                <a:ext uri="{FF2B5EF4-FFF2-40B4-BE49-F238E27FC236}">
                  <a16:creationId xmlns:a16="http://schemas.microsoft.com/office/drawing/2014/main" id="{5EFF097E-4148-7542-A920-89E2D2FC0677}"/>
                </a:ext>
              </a:extLst>
            </p:cNvPr>
            <p:cNvSpPr/>
            <p:nvPr/>
          </p:nvSpPr>
          <p:spPr>
            <a:xfrm rot="18838784">
              <a:off x="10504171" y="1664022"/>
              <a:ext cx="45719" cy="116731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8" name="사각형: 둥근 모서리 13">
            <a:extLst>
              <a:ext uri="{FF2B5EF4-FFF2-40B4-BE49-F238E27FC236}">
                <a16:creationId xmlns:a16="http://schemas.microsoft.com/office/drawing/2014/main" id="{A77E8CD1-B259-C04D-85AA-20B36960457E}"/>
              </a:ext>
            </a:extLst>
          </p:cNvPr>
          <p:cNvSpPr/>
          <p:nvPr/>
        </p:nvSpPr>
        <p:spPr>
          <a:xfrm rot="18838784">
            <a:off x="10787340" y="19885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사각형: 둥근 모서리 14">
            <a:extLst>
              <a:ext uri="{FF2B5EF4-FFF2-40B4-BE49-F238E27FC236}">
                <a16:creationId xmlns:a16="http://schemas.microsoft.com/office/drawing/2014/main" id="{83E47060-00AE-304B-8AC6-598B9CB6C4DE}"/>
              </a:ext>
            </a:extLst>
          </p:cNvPr>
          <p:cNvSpPr/>
          <p:nvPr/>
        </p:nvSpPr>
        <p:spPr>
          <a:xfrm rot="18838784">
            <a:off x="10909568" y="356032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0" name="사각형: 둥근 모서리 16">
            <a:extLst>
              <a:ext uri="{FF2B5EF4-FFF2-40B4-BE49-F238E27FC236}">
                <a16:creationId xmlns:a16="http://schemas.microsoft.com/office/drawing/2014/main" id="{276F602A-8B61-E04B-B57E-4B19B81EE31D}"/>
              </a:ext>
            </a:extLst>
          </p:cNvPr>
          <p:cNvSpPr/>
          <p:nvPr/>
        </p:nvSpPr>
        <p:spPr>
          <a:xfrm rot="18838784">
            <a:off x="7340866" y="4678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1D7EEB1-F47C-B944-81DC-7FAC860455E7}"/>
              </a:ext>
            </a:extLst>
          </p:cNvPr>
          <p:cNvSpPr/>
          <p:nvPr/>
        </p:nvSpPr>
        <p:spPr>
          <a:xfrm>
            <a:off x="4530574" y="147038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8FDB245-5EE4-D547-A48E-C58C96662F35}"/>
              </a:ext>
            </a:extLst>
          </p:cNvPr>
          <p:cNvSpPr/>
          <p:nvPr/>
        </p:nvSpPr>
        <p:spPr>
          <a:xfrm>
            <a:off x="8772075" y="109202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A8E796-7A82-3145-B38F-853CCB5E5D48}"/>
              </a:ext>
            </a:extLst>
          </p:cNvPr>
          <p:cNvSpPr/>
          <p:nvPr/>
        </p:nvSpPr>
        <p:spPr>
          <a:xfrm>
            <a:off x="801295" y="182831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페이지 소개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06D292-2B87-4F7E-A158-F785CAEA7A80}"/>
              </a:ext>
            </a:extLst>
          </p:cNvPr>
          <p:cNvSpPr/>
          <p:nvPr/>
        </p:nvSpPr>
        <p:spPr>
          <a:xfrm>
            <a:off x="458226" y="819585"/>
            <a:ext cx="1219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우리나라 지도를 배치하여 각 지역 클릭 시 해당 지역의 맛집을 소개하는 페이지로 이동</a:t>
            </a:r>
            <a:endParaRPr lang="en-US" altLang="ko-KR" sz="2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175278-62D1-628D-E9F8-5ED9E0F93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60" y="1439428"/>
            <a:ext cx="8432800" cy="5207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D594C4-42E8-E68F-5C24-2FB443D53CCF}"/>
              </a:ext>
            </a:extLst>
          </p:cNvPr>
          <p:cNvSpPr/>
          <p:nvPr/>
        </p:nvSpPr>
        <p:spPr>
          <a:xfrm>
            <a:off x="9457604" y="4132436"/>
            <a:ext cx="197804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메인 페이지</a:t>
            </a:r>
            <a:endParaRPr lang="en-US" altLang="ko-KR" sz="2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3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3"/>
    </mc:Choice>
    <mc:Fallback xmlns="">
      <p:transition spd="slow" advTm="85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7D55AF-DA3C-B44E-AADB-9AF2B94DE070}"/>
              </a:ext>
            </a:extLst>
          </p:cNvPr>
          <p:cNvSpPr/>
          <p:nvPr/>
        </p:nvSpPr>
        <p:spPr>
          <a:xfrm>
            <a:off x="113994" y="-4193"/>
            <a:ext cx="777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02</a:t>
            </a:r>
            <a:endParaRPr lang="ko-KR" altLang="en-US" sz="40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2A433B-5E44-764B-8EEB-3BCD82008B9C}"/>
              </a:ext>
            </a:extLst>
          </p:cNvPr>
          <p:cNvSpPr/>
          <p:nvPr/>
        </p:nvSpPr>
        <p:spPr>
          <a:xfrm>
            <a:off x="0" y="646466"/>
            <a:ext cx="12192000" cy="4571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164E269-9266-B742-BED4-5F3908700B6A}"/>
              </a:ext>
            </a:extLst>
          </p:cNvPr>
          <p:cNvSpPr/>
          <p:nvPr/>
        </p:nvSpPr>
        <p:spPr>
          <a:xfrm>
            <a:off x="829871" y="25886"/>
            <a:ext cx="12682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BUSINESS DETAIL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3" name="이등변 삼각형 9">
            <a:extLst>
              <a:ext uri="{FF2B5EF4-FFF2-40B4-BE49-F238E27FC236}">
                <a16:creationId xmlns:a16="http://schemas.microsoft.com/office/drawing/2014/main" id="{2408AD4D-3150-0C47-87D0-6C1363472DE3}"/>
              </a:ext>
            </a:extLst>
          </p:cNvPr>
          <p:cNvSpPr/>
          <p:nvPr/>
        </p:nvSpPr>
        <p:spPr>
          <a:xfrm rot="1419838">
            <a:off x="131102" y="136452"/>
            <a:ext cx="130629" cy="112611"/>
          </a:xfrm>
          <a:prstGeom prst="triangle">
            <a:avLst/>
          </a:prstGeom>
          <a:solidFill>
            <a:srgbClr val="BE3C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사각형: 둥근 모서리 10">
            <a:extLst>
              <a:ext uri="{FF2B5EF4-FFF2-40B4-BE49-F238E27FC236}">
                <a16:creationId xmlns:a16="http://schemas.microsoft.com/office/drawing/2014/main" id="{2A50B14A-6FC7-CF4C-8643-8BE778F5AE67}"/>
              </a:ext>
            </a:extLst>
          </p:cNvPr>
          <p:cNvSpPr/>
          <p:nvPr/>
        </p:nvSpPr>
        <p:spPr>
          <a:xfrm rot="18838784">
            <a:off x="3106179" y="1405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F8D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0260A28-95A3-5C4F-86CA-E4FAC1239288}"/>
              </a:ext>
            </a:extLst>
          </p:cNvPr>
          <p:cNvGrpSpPr/>
          <p:nvPr/>
        </p:nvGrpSpPr>
        <p:grpSpPr>
          <a:xfrm>
            <a:off x="239590" y="476988"/>
            <a:ext cx="133389" cy="80642"/>
            <a:chOff x="10310021" y="1578766"/>
            <a:chExt cx="275375" cy="166481"/>
          </a:xfrm>
        </p:grpSpPr>
        <p:sp>
          <p:nvSpPr>
            <p:cNvPr id="46" name="사각형: 둥근 모서리 11">
              <a:extLst>
                <a:ext uri="{FF2B5EF4-FFF2-40B4-BE49-F238E27FC236}">
                  <a16:creationId xmlns:a16="http://schemas.microsoft.com/office/drawing/2014/main" id="{E82156F1-9FD9-0F49-8AA1-4A040371ACB7}"/>
                </a:ext>
              </a:extLst>
            </p:cNvPr>
            <p:cNvSpPr/>
            <p:nvPr/>
          </p:nvSpPr>
          <p:spPr>
            <a:xfrm rot="18838784">
              <a:off x="10381943" y="1506844"/>
              <a:ext cx="45719" cy="189564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사각형: 둥근 모서리 12">
              <a:extLst>
                <a:ext uri="{FF2B5EF4-FFF2-40B4-BE49-F238E27FC236}">
                  <a16:creationId xmlns:a16="http://schemas.microsoft.com/office/drawing/2014/main" id="{5EFF097E-4148-7542-A920-89E2D2FC0677}"/>
                </a:ext>
              </a:extLst>
            </p:cNvPr>
            <p:cNvSpPr/>
            <p:nvPr/>
          </p:nvSpPr>
          <p:spPr>
            <a:xfrm rot="18838784">
              <a:off x="10504171" y="1664022"/>
              <a:ext cx="45719" cy="116731"/>
            </a:xfrm>
            <a:prstGeom prst="roundRect">
              <a:avLst>
                <a:gd name="adj" fmla="val 50000"/>
              </a:avLst>
            </a:prstGeom>
            <a:solidFill>
              <a:srgbClr val="5F8D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8" name="사각형: 둥근 모서리 13">
            <a:extLst>
              <a:ext uri="{FF2B5EF4-FFF2-40B4-BE49-F238E27FC236}">
                <a16:creationId xmlns:a16="http://schemas.microsoft.com/office/drawing/2014/main" id="{A77E8CD1-B259-C04D-85AA-20B36960457E}"/>
              </a:ext>
            </a:extLst>
          </p:cNvPr>
          <p:cNvSpPr/>
          <p:nvPr/>
        </p:nvSpPr>
        <p:spPr>
          <a:xfrm rot="18838784">
            <a:off x="10787340" y="198854"/>
            <a:ext cx="45719" cy="189564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사각형: 둥근 모서리 14">
            <a:extLst>
              <a:ext uri="{FF2B5EF4-FFF2-40B4-BE49-F238E27FC236}">
                <a16:creationId xmlns:a16="http://schemas.microsoft.com/office/drawing/2014/main" id="{83E47060-00AE-304B-8AC6-598B9CB6C4DE}"/>
              </a:ext>
            </a:extLst>
          </p:cNvPr>
          <p:cNvSpPr/>
          <p:nvPr/>
        </p:nvSpPr>
        <p:spPr>
          <a:xfrm rot="18838784">
            <a:off x="10909568" y="356032"/>
            <a:ext cx="45719" cy="116731"/>
          </a:xfrm>
          <a:prstGeom prst="roundRect">
            <a:avLst>
              <a:gd name="adj" fmla="val 50000"/>
            </a:avLst>
          </a:prstGeom>
          <a:solidFill>
            <a:srgbClr val="5A93D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0" name="사각형: 둥근 모서리 16">
            <a:extLst>
              <a:ext uri="{FF2B5EF4-FFF2-40B4-BE49-F238E27FC236}">
                <a16:creationId xmlns:a16="http://schemas.microsoft.com/office/drawing/2014/main" id="{276F602A-8B61-E04B-B57E-4B19B81EE31D}"/>
              </a:ext>
            </a:extLst>
          </p:cNvPr>
          <p:cNvSpPr/>
          <p:nvPr/>
        </p:nvSpPr>
        <p:spPr>
          <a:xfrm rot="18838784">
            <a:off x="7340866" y="467893"/>
            <a:ext cx="45719" cy="189564"/>
          </a:xfrm>
          <a:prstGeom prst="roundRect">
            <a:avLst>
              <a:gd name="adj" fmla="val 50000"/>
            </a:avLst>
          </a:prstGeom>
          <a:solidFill>
            <a:srgbClr val="98D2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1D7EEB1-F47C-B944-81DC-7FAC860455E7}"/>
              </a:ext>
            </a:extLst>
          </p:cNvPr>
          <p:cNvSpPr/>
          <p:nvPr/>
        </p:nvSpPr>
        <p:spPr>
          <a:xfrm>
            <a:off x="4530574" y="147038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8FDB245-5EE4-D547-A48E-C58C96662F35}"/>
              </a:ext>
            </a:extLst>
          </p:cNvPr>
          <p:cNvSpPr/>
          <p:nvPr/>
        </p:nvSpPr>
        <p:spPr>
          <a:xfrm>
            <a:off x="8772075" y="109202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A8E796-7A82-3145-B38F-853CCB5E5D48}"/>
              </a:ext>
            </a:extLst>
          </p:cNvPr>
          <p:cNvSpPr/>
          <p:nvPr/>
        </p:nvSpPr>
        <p:spPr>
          <a:xfrm>
            <a:off x="801295" y="182831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페이지 소개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06D292-2B87-4F7E-A158-F785CAEA7A80}"/>
              </a:ext>
            </a:extLst>
          </p:cNvPr>
          <p:cNvSpPr/>
          <p:nvPr/>
        </p:nvSpPr>
        <p:spPr>
          <a:xfrm>
            <a:off x="1147297" y="765116"/>
            <a:ext cx="1064959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특정 지역을 클릭했을 때 이동되는 해당 지역의 맛집을 소개하는 페이지</a:t>
            </a:r>
            <a:endParaRPr lang="en-US" altLang="ko-KR" sz="2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D594C4-42E8-E68F-5C24-2FB443D53CCF}"/>
              </a:ext>
            </a:extLst>
          </p:cNvPr>
          <p:cNvSpPr/>
          <p:nvPr/>
        </p:nvSpPr>
        <p:spPr>
          <a:xfrm>
            <a:off x="9457604" y="4132436"/>
            <a:ext cx="197804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소개 페이지</a:t>
            </a:r>
            <a:endParaRPr lang="en-US" altLang="ko-KR" sz="2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BEB988-A764-9061-259D-F9F8F8E9F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2" y="1354352"/>
            <a:ext cx="8420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3"/>
    </mc:Choice>
    <mc:Fallback xmlns="">
      <p:transition spd="slow" advTm="853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10477</TotalTime>
  <Words>367</Words>
  <Application>Microsoft Office PowerPoint</Application>
  <PresentationFormat>와이드스크린</PresentationFormat>
  <Paragraphs>117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Gill Sans Ultra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문승주</cp:lastModifiedBy>
  <cp:revision>802</cp:revision>
  <dcterms:created xsi:type="dcterms:W3CDTF">2019-05-10T16:26:55Z</dcterms:created>
  <dcterms:modified xsi:type="dcterms:W3CDTF">2022-06-01T14:06:10Z</dcterms:modified>
</cp:coreProperties>
</file>