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The Concept of Polymorphism in </a:t>
            </a:r>
            <a:br>
              <a:rPr lang="en" sz="4200"/>
            </a:br>
            <a:r>
              <a:rPr lang="en" sz="4200"/>
              <a:t>Object Oriented Programing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With i</a:t>
            </a:r>
            <a:r>
              <a:rPr lang="en" sz="1200"/>
              <a:t>llustration in Python 2.7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58825"/>
            <a:ext cx="8520600" cy="12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Presented by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Michael S. James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Tuesday, November 14, 2017 @ 12:00 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object instances and polymorphic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object instances Animal(), Dog(), Cat() and Cow()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animalObject = Animal()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dogObject = Dog()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catObject = Cat()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cowObject = Cow()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 Functional polymorphisms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whatAmi(animaltype):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animaltype.whoAmi()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soundImake(animalsound):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animalsound.sound()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iDo(animaldoes):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animaldoes.whatIdo()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https://anaconda.org/msjames19702/oop-example-of-polymorphism-in-python-2-7/notebook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dogObject</a:t>
            </a:r>
            <a:r>
              <a:rPr lang="en"/>
              <a:t> and </a:t>
            </a:r>
            <a:r>
              <a:rPr lang="en"/>
              <a:t>command line</a:t>
            </a:r>
            <a:r>
              <a:rPr lang="en"/>
              <a:t>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Calling objects as parameters to make use of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whatAmi(dogObject)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soundImake(dogObject)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iDo(dogObject)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Python 2.7.12 |Anaconda 4.2.0 (x86_64)| (default, Jul  2 2016, 17:43:17)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[GCC 4.2.1 (Based on Apple Inc. build 5658) (LLVM build 2336.11.00)] on darwin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Dog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Woof!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play fetch the ball!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https://anaconda.org/msjames19702/oop-example-of-polymorphism-in-python-2-7/notebook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catObject</a:t>
            </a:r>
            <a:r>
              <a:rPr lang="en">
                <a:solidFill>
                  <a:schemeClr val="dk1"/>
                </a:solidFill>
              </a:rPr>
              <a:t> and command line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 Calling objects as parameters to make use of polymorphism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whatAmi(catObject)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soundImake(catObject)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iDo(catObject)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Python 2.7.12 |Anaconda 4.2.0 (x86_64)| (default, Jul  2 2016, 17:43:17)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[GCC 4.2.1 (Based on Apple Inc. build 5658) (LLVM build 2336.11.00)] on darwin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Cat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Meow!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play with yarn!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https://anaconda.org/msjames19702/oop-example-of-polymorphism-in-python-2-7/notebook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cowObject</a:t>
            </a:r>
            <a:r>
              <a:rPr lang="en">
                <a:solidFill>
                  <a:schemeClr val="dk1"/>
                </a:solidFill>
              </a:rPr>
              <a:t> and command line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 Calling objects as parameters to make use of polymorphism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whatAmi(cowObject)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soundImake(cowObject)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iDo(cowObject)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Python 2.7.12 |Anaconda 4.2.0 (x86_64)| (default, Jul  2 2016, 17:43:17)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[GCC 4.2.1 (Based on Apple Inc. build 5658) (LLVM build 2336.11.00)] on darwin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whatAmi(cowObject)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Cow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soundImake(cowObject)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Mmmmoooooo!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iDo(cowObject)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just like to eat hay!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&gt;&gt;&gt;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https://anaconda.org/msjames19702/oop-example-of-polymorphism-in-python-2-7/notebook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Thank you 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3258825"/>
            <a:ext cx="8520600" cy="12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Presented by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Michael S. James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Tuesday, November 14, 2017 @ 12:00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</a:t>
            </a:r>
            <a:r>
              <a:rPr lang="en" sz="1200"/>
              <a:t>: Vangie Bael @ https://www.webopedia.com/TERM/P/polymorphism.html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000"/>
              <a:t>“Generally, the ability to appear in many forms. In object-oriented programming, polymorphism refers to a programming language's ability to process objects differently depending on their data type or class.”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“More specifically, it is the ability to redefine methods for derived classes.”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“For example, given a base class </a:t>
            </a:r>
            <a:r>
              <a:rPr i="1" lang="en" sz="3000"/>
              <a:t>Animal</a:t>
            </a:r>
            <a:r>
              <a:rPr lang="en" sz="3000"/>
              <a:t>, polymorphism enables the programmer to define different </a:t>
            </a:r>
            <a:r>
              <a:rPr i="1" lang="en" sz="3000"/>
              <a:t>animal behavior</a:t>
            </a:r>
            <a:r>
              <a:rPr lang="en" sz="3000"/>
              <a:t> methods for any number of derived classes, such as </a:t>
            </a:r>
            <a:r>
              <a:rPr i="1" lang="en" sz="3000"/>
              <a:t>dogs</a:t>
            </a:r>
            <a:r>
              <a:rPr lang="en" sz="3000"/>
              <a:t>, </a:t>
            </a:r>
            <a:r>
              <a:rPr i="1" lang="en" sz="3000"/>
              <a:t>cats</a:t>
            </a:r>
            <a:r>
              <a:rPr lang="en" sz="3000"/>
              <a:t> and </a:t>
            </a:r>
            <a:r>
              <a:rPr i="1" lang="en" sz="3000"/>
              <a:t>cows</a:t>
            </a:r>
            <a:r>
              <a:rPr lang="en" sz="3000"/>
              <a:t>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No matter what shape an object is, applying the area method to it will return the correct results. Polymorphism is considered to be a requirement of any true object-oriented programming language (OOPL).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https://anaconda.org/msjames19702/oop-example-of-polymorphism-in-python-2-7/notebook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base class </a:t>
            </a:r>
            <a:r>
              <a:rPr i="1" lang="en"/>
              <a:t>Animal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 Create Animal() superclass object.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Animal(object):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# Class Object Attributes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species = 'mammal'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bloodtype = 'warm blooded'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print "Animal"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eat(self):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print "Eating"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Dog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Dog()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Dog(Animal):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"Dog subclass instance created"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Dog"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Woof!"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print "I play fetch the ball!"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https://anaconda.org/msjames19702/oop-example-of-polymorphism-in-python-2-7/notebook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Cat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Cat()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Cat(Animal):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"Cat subclass instance created"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Cat"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Meow!"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play with yarn!"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https://anaconda.org/msjames19702/oop-example-of-polymorphism-in-python-2-7/notebook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Cow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Cow()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Cow(Animal):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"Cow subclass instance created"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Cow"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Mmmmoooooo!"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print "I just like to eat hay!"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https://anaconda.org/msjames19702/oop-example-of-polymorphism-in-python-2-7/notebook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