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200"/>
              <a:t>The Concept of Polymorphism in </a:t>
            </a:r>
            <a:br>
              <a:rPr lang="en" sz="4200"/>
            </a:br>
            <a:r>
              <a:rPr lang="en" sz="4200"/>
              <a:t>Object Oriented Programing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With i</a:t>
            </a:r>
            <a:r>
              <a:rPr lang="en" sz="1200"/>
              <a:t>llustration in Python 2.7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258825"/>
            <a:ext cx="8520600" cy="123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Presented by</a:t>
            </a:r>
          </a:p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</a:rPr>
              <a:t>Michael S. James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Tuesday, November 14, 2017 @ 12:00 PM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Revision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497675" y="471125"/>
            <a:ext cx="8168700" cy="3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CODE EXAMPLE:</a:t>
            </a:r>
            <a:r>
              <a:rPr lang="en"/>
              <a:t> </a:t>
            </a:r>
            <a:r>
              <a:rPr i="1" lang="en"/>
              <a:t>dogObject</a:t>
            </a:r>
            <a:r>
              <a:rPr lang="en"/>
              <a:t> and results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1200"/>
              <a:t># Calling the above functions with objects as arguments to illustrate polymorphism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print "Dog says ..."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whatAmi(dogObject)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soundImake(dogObject)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iDo(dogObject)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Python 2.7.13 |Anaconda 4.3.0 (64-bit)| (default, Dec 20 2016, 23:09:15)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[GCC 4.4.7 20120313 (Red Hat 4.4.7-1)] on linux2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&gt;&gt;&gt; print "Dog says ..."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Dog says ...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&gt;&gt;&gt; whatAmi(dogObject)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I'm a Dog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&gt;&gt;&gt; soundImake(dogObject)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I go Woof!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&gt;&gt;&gt; iDo(dogObject)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I play fetch the ball!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4061050"/>
            <a:ext cx="7372500" cy="774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Source: Michael S. James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@ https://github.com/msjames19702/oop-polymorphism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497675" y="471125"/>
            <a:ext cx="8168700" cy="3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CODE EXAMPLE:</a:t>
            </a:r>
            <a:r>
              <a:rPr lang="en"/>
              <a:t> </a:t>
            </a:r>
            <a:r>
              <a:rPr i="1" lang="en"/>
              <a:t>cat</a:t>
            </a:r>
            <a:r>
              <a:rPr i="1" lang="en"/>
              <a:t>Object</a:t>
            </a:r>
            <a:r>
              <a:rPr lang="en"/>
              <a:t> and results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1200"/>
              <a:t># Calling the above functions with objects as arguments to illustrate polymorphism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print "Cat says ..."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whatAmi(catObject)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soundImake(catObject)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iDo(catObject)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Python 2.7.13 |Anaconda 4.3.0 (64-bit)| (default, Dec 20 2016, 23:09:15)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[GCC 4.4.7 20120313 (Red Hat 4.4.7-1)] on linux2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&gt;&gt;&gt; print "Cat says ..."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Cat says ...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&gt;&gt;&gt; whatAmi(catObject)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I'm a Cat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&gt;&gt;&gt; soundImake(catObject)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I go Meow!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&gt;&gt;&gt; iDo(catObject)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 play with yarn!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4061050"/>
            <a:ext cx="7372500" cy="774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Source: Michael S. James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@ https://github.com/msjames19702/oop-polymorphism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497675" y="471125"/>
            <a:ext cx="8168700" cy="3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CODE EXAMPLE:</a:t>
            </a:r>
            <a:r>
              <a:rPr lang="en"/>
              <a:t> </a:t>
            </a:r>
            <a:r>
              <a:rPr i="1" lang="en"/>
              <a:t>wolf</a:t>
            </a:r>
            <a:r>
              <a:rPr i="1" lang="en"/>
              <a:t>Object</a:t>
            </a:r>
            <a:r>
              <a:rPr lang="en"/>
              <a:t> and results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# Calling the above functions with objects as arguments to illustrate polymorphism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print "Wolf says ..."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whatAmi(wolfObject)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soundImake(wolfObject)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iDo(wolfObject)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Python 2.7.13 |Anaconda 4.3.0 (64-bit)| (default, Dec 20 2016, 23:09:15)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[GCC 4.4.7 20120313 (Red Hat 4.4.7-1)] on linux2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&gt;&gt;&gt; print "Wolf says ..."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Wolf says ...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&gt;&gt;&gt; whatAmi(wolfObject)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I'm a Dog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&gt;&gt;&gt; soundImake(wolfObject)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I go Woof!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&gt;&gt;&gt; iDo(wolfObject)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I play fetch the ball!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4061050"/>
            <a:ext cx="7372500" cy="774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Source: Michael S. James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@ https://github.com/msjames19702/oop-polymorphism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497675" y="471125"/>
            <a:ext cx="8168700" cy="3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CODE EXAMPLE:</a:t>
            </a:r>
            <a:r>
              <a:rPr lang="en"/>
              <a:t> </a:t>
            </a:r>
            <a:r>
              <a:rPr i="1" lang="en"/>
              <a:t>tiger</a:t>
            </a:r>
            <a:r>
              <a:rPr i="1" lang="en"/>
              <a:t>Object</a:t>
            </a:r>
            <a:r>
              <a:rPr lang="en"/>
              <a:t> and results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# Calling the above functions with objects as arguments to illustrate polymorphism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print "Tiger says ..."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whatAmi(tigerObject)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soundImake(tigerObject)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iDo(tigerObject)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Python 2.7.13 |Anaconda 4.3.0 (64-bit)| (default, Dec 20 2016, 23:09:15)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[GCC 4.4.7 20120313 (Red Hat 4.4.7-1)] on linux2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&gt;&gt;&gt; print "Tiger says ..."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Tiger says ...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&gt;&gt;&gt; whatAmi(tigerObject)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I'm a Cat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&gt;&gt;&gt; soundImake(tigerObject)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I go Meow!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&gt;&gt;&gt; iDo(tigerObject)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 play with yarn!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4061050"/>
            <a:ext cx="7372500" cy="774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Source: Michael S. James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@ https://github.com/msjames19702/oop-polymorphism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200"/>
              <a:t>Thank you !!!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200"/>
          </a:p>
        </p:txBody>
      </p:sp>
      <p:sp>
        <p:nvSpPr>
          <p:cNvPr id="133" name="Shape 133"/>
          <p:cNvSpPr txBox="1"/>
          <p:nvPr>
            <p:ph idx="1" type="subTitle"/>
          </p:nvPr>
        </p:nvSpPr>
        <p:spPr>
          <a:xfrm>
            <a:off x="311700" y="3258825"/>
            <a:ext cx="8520600" cy="123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Presented by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</a:rPr>
              <a:t>Michael S. James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Tuesday, November 14, 2017 @ 12:00 PM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Source</a:t>
            </a:r>
            <a:r>
              <a:rPr lang="en" sz="1200"/>
              <a:t>: Vangie Bael @ https://www.webopedia.com/TERM/P/polymorphism.html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497675" y="471125"/>
            <a:ext cx="8168700" cy="3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DEFINITION: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3000"/>
              <a:t>“Generally, the ability to appear in many forms. In object-oriented programming, polymorphism refers to a programming language's ability to process objects differently depending on their data type or class.”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Source: Vangie Bael @ https://www.webopedia.com/TERM/P/polymorphism.html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497675" y="471125"/>
            <a:ext cx="8168700" cy="3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DEFINITION (cont.):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“More specifically, it is the ability to redefine methods for derived classes.”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Source: Vangie Bael @ https://www.webopedia.com/TERM/P/polymorphism.html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497675" y="471125"/>
            <a:ext cx="8168700" cy="3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DEFINITION (cont.):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“For example, given a base class </a:t>
            </a:r>
            <a:r>
              <a:rPr i="1" lang="en" sz="3000"/>
              <a:t>Animal</a:t>
            </a:r>
            <a:r>
              <a:rPr lang="en" sz="3000"/>
              <a:t>, polymorphism enables the programmer to define different </a:t>
            </a:r>
            <a:r>
              <a:rPr i="1" lang="en" sz="3000"/>
              <a:t>animal behavior</a:t>
            </a:r>
            <a:r>
              <a:rPr lang="en" sz="3000"/>
              <a:t> methods for any number of derived classes, such as </a:t>
            </a:r>
            <a:r>
              <a:rPr i="1" lang="en" sz="3000"/>
              <a:t>dogs</a:t>
            </a:r>
            <a:r>
              <a:rPr lang="en" sz="3000"/>
              <a:t>, </a:t>
            </a:r>
            <a:r>
              <a:rPr i="1" lang="en" sz="3000"/>
              <a:t>cats</a:t>
            </a:r>
            <a:r>
              <a:rPr lang="en" sz="3000"/>
              <a:t> and </a:t>
            </a:r>
            <a:r>
              <a:rPr i="1" lang="en" sz="3000"/>
              <a:t>cows</a:t>
            </a:r>
            <a:r>
              <a:rPr lang="en" sz="3000"/>
              <a:t>.”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Source: Vangie Bael @ https://www.webopedia.com/TERM/P/polymorphism.html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497675" y="471125"/>
            <a:ext cx="8168700" cy="3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DEFINITION (cont.):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No matter what shape an object is, applying the area method to it will return the correct results. Polymorphism is considered to be a requirement of any true object-oriented programming language (OOPL).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4061050"/>
            <a:ext cx="7372500" cy="774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Source: Michael S. James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@ https://github.com/msjames19702/oop-polymorphism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497675" y="471125"/>
            <a:ext cx="8168700" cy="3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CODE EXAMPLE:</a:t>
            </a:r>
            <a:r>
              <a:rPr lang="en"/>
              <a:t> create base class </a:t>
            </a:r>
            <a:r>
              <a:rPr i="1" lang="en"/>
              <a:t>Animal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# Create Animal() superclass object.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class Animal(object):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# Class Object Attributes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species = 'mammal'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bloodtype = 'warm blooded'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def __init__(self):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    pass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 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def whoAmi(self):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    print "Animal"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 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def eat(self):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    print "Eating"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497675" y="471125"/>
            <a:ext cx="8168700" cy="3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CODE EXAMPLE:</a:t>
            </a:r>
            <a:r>
              <a:rPr lang="en"/>
              <a:t> create derived class </a:t>
            </a:r>
            <a:r>
              <a:rPr i="1" lang="en"/>
              <a:t>Dog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1200"/>
              <a:t># Create Dog() subclass object and functions. Make use of Inheritance.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class Dog(Animal):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def __init__(self):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Animal.__init__(self)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pass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def whoAmi(self):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print "I'm a Dog"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def sound(self):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print "I go Woof!"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def whatIdo(self):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    print "I play fetch the ball!"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4061050"/>
            <a:ext cx="7372500" cy="774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Source: Michael S. James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@ https://github.com/msjames19702/oop-polymorphism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497675" y="471125"/>
            <a:ext cx="8168700" cy="3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CODE EXAMPLE:</a:t>
            </a:r>
            <a:r>
              <a:rPr lang="en"/>
              <a:t> create derived class </a:t>
            </a:r>
            <a:r>
              <a:rPr i="1" lang="en"/>
              <a:t>Cat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1200"/>
              <a:t># Create Cat() subclass object and functions. Make use of Inheritance.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class Cat(Animal):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def __init__(self):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Animal.__init__(self)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pass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def whoAmi(self):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print "I'm a Cat"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def sound(self):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print "I go Meow!"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def whatIdo(self):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print "I play with yarn!"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4061050"/>
            <a:ext cx="7372500" cy="774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Source: Michael S. James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@ https://github.com/msjames19702/oop-polymorphism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497675" y="471125"/>
            <a:ext cx="8168700" cy="3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CODE EXAMPLE:</a:t>
            </a:r>
            <a:r>
              <a:rPr lang="en"/>
              <a:t> create object instances and polymorphic functions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1200"/>
              <a:t># Create polymorphic object instances of Dog() &amp; Cat()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dogObject = Dog()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catObject = Cat()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wolfObject = Dog()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tigerOjbject = Cat()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# Functional polymorphisms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def whatAmi(animaltype):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animaltype.whoAmi()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def soundImake(animalsound):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animalsound.sound()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def iDo(animaldoes):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animaldoes.whatIdo()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4061050"/>
            <a:ext cx="7372500" cy="774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Source: Michael S. James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@ https://github.com/msjames19702/oop-polymorphism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